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74" r:id="rId4"/>
    <p:sldId id="270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8018" autoAdjust="0"/>
  </p:normalViewPr>
  <p:slideViewPr>
    <p:cSldViewPr>
      <p:cViewPr varScale="1">
        <p:scale>
          <a:sx n="61" d="100"/>
          <a:sy n="61" d="100"/>
        </p:scale>
        <p:origin x="90" y="98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25380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31523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23848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69348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8740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01751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08814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04267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8098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43005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3337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E8B4CBB-0BE9-4C27-BAAD-55101E23F44F}"/>
              </a:ext>
            </a:extLst>
          </p:cNvPr>
          <p:cNvGrpSpPr/>
          <p:nvPr/>
        </p:nvGrpSpPr>
        <p:grpSpPr>
          <a:xfrm>
            <a:off x="230191" y="342448"/>
            <a:ext cx="9378802" cy="6236606"/>
            <a:chOff x="230191" y="342448"/>
            <a:chExt cx="9378802" cy="6236606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5E864D9C-4423-413B-9DCB-226C66903535}"/>
                </a:ext>
              </a:extLst>
            </p:cNvPr>
            <p:cNvGrpSpPr/>
            <p:nvPr/>
          </p:nvGrpSpPr>
          <p:grpSpPr>
            <a:xfrm>
              <a:off x="230191" y="342448"/>
              <a:ext cx="9378802" cy="6108478"/>
              <a:chOff x="230191" y="342448"/>
              <a:chExt cx="9378802" cy="6108478"/>
            </a:xfrm>
          </p:grpSpPr>
          <p:grpSp>
            <p:nvGrpSpPr>
              <p:cNvPr id="18453" name="Group 21"/>
              <p:cNvGrpSpPr>
                <a:grpSpLocks/>
              </p:cNvGrpSpPr>
              <p:nvPr/>
            </p:nvGrpSpPr>
            <p:grpSpPr bwMode="auto">
              <a:xfrm>
                <a:off x="230191" y="342448"/>
                <a:ext cx="7567845" cy="6108478"/>
                <a:chOff x="817" y="302"/>
                <a:chExt cx="6674" cy="5387"/>
              </a:xfrm>
            </p:grpSpPr>
            <p:sp>
              <p:nvSpPr>
                <p:cNvPr id="18454" name="Freeform 22"/>
                <p:cNvSpPr>
                  <a:spLocks/>
                </p:cNvSpPr>
                <p:nvPr/>
              </p:nvSpPr>
              <p:spPr bwMode="auto">
                <a:xfrm>
                  <a:off x="2331" y="4101"/>
                  <a:ext cx="850" cy="681"/>
                </a:xfrm>
                <a:custGeom>
                  <a:avLst/>
                  <a:gdLst>
                    <a:gd name="T0" fmla="*/ 737 w 850"/>
                    <a:gd name="T1" fmla="*/ 0 h 681"/>
                    <a:gd name="T2" fmla="*/ 567 w 850"/>
                    <a:gd name="T3" fmla="*/ 57 h 681"/>
                    <a:gd name="T4" fmla="*/ 454 w 850"/>
                    <a:gd name="T5" fmla="*/ 0 h 681"/>
                    <a:gd name="T6" fmla="*/ 340 w 850"/>
                    <a:gd name="T7" fmla="*/ 114 h 681"/>
                    <a:gd name="T8" fmla="*/ 340 w 850"/>
                    <a:gd name="T9" fmla="*/ 57 h 681"/>
                    <a:gd name="T10" fmla="*/ 170 w 850"/>
                    <a:gd name="T11" fmla="*/ 114 h 681"/>
                    <a:gd name="T12" fmla="*/ 170 w 850"/>
                    <a:gd name="T13" fmla="*/ 227 h 681"/>
                    <a:gd name="T14" fmla="*/ 57 w 850"/>
                    <a:gd name="T15" fmla="*/ 284 h 681"/>
                    <a:gd name="T16" fmla="*/ 0 w 850"/>
                    <a:gd name="T17" fmla="*/ 454 h 681"/>
                    <a:gd name="T18" fmla="*/ 57 w 850"/>
                    <a:gd name="T19" fmla="*/ 567 h 681"/>
                    <a:gd name="T20" fmla="*/ 57 w 850"/>
                    <a:gd name="T21" fmla="*/ 624 h 681"/>
                    <a:gd name="T22" fmla="*/ 113 w 850"/>
                    <a:gd name="T23" fmla="*/ 624 h 681"/>
                    <a:gd name="T24" fmla="*/ 170 w 850"/>
                    <a:gd name="T25" fmla="*/ 681 h 681"/>
                    <a:gd name="T26" fmla="*/ 283 w 850"/>
                    <a:gd name="T27" fmla="*/ 567 h 681"/>
                    <a:gd name="T28" fmla="*/ 283 w 850"/>
                    <a:gd name="T29" fmla="*/ 511 h 681"/>
                    <a:gd name="T30" fmla="*/ 454 w 850"/>
                    <a:gd name="T31" fmla="*/ 567 h 681"/>
                    <a:gd name="T32" fmla="*/ 454 w 850"/>
                    <a:gd name="T33" fmla="*/ 454 h 681"/>
                    <a:gd name="T34" fmla="*/ 567 w 850"/>
                    <a:gd name="T35" fmla="*/ 567 h 681"/>
                    <a:gd name="T36" fmla="*/ 680 w 850"/>
                    <a:gd name="T37" fmla="*/ 511 h 681"/>
                    <a:gd name="T38" fmla="*/ 680 w 850"/>
                    <a:gd name="T39" fmla="*/ 397 h 681"/>
                    <a:gd name="T40" fmla="*/ 737 w 850"/>
                    <a:gd name="T41" fmla="*/ 341 h 681"/>
                    <a:gd name="T42" fmla="*/ 737 w 850"/>
                    <a:gd name="T43" fmla="*/ 227 h 681"/>
                    <a:gd name="T44" fmla="*/ 850 w 850"/>
                    <a:gd name="T45" fmla="*/ 170 h 681"/>
                    <a:gd name="T46" fmla="*/ 850 w 850"/>
                    <a:gd name="T47" fmla="*/ 57 h 681"/>
                    <a:gd name="T48" fmla="*/ 737 w 850"/>
                    <a:gd name="T49" fmla="*/ 0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850" h="681">
                      <a:moveTo>
                        <a:pt x="737" y="0"/>
                      </a:moveTo>
                      <a:lnTo>
                        <a:pt x="567" y="57"/>
                      </a:lnTo>
                      <a:lnTo>
                        <a:pt x="454" y="0"/>
                      </a:lnTo>
                      <a:lnTo>
                        <a:pt x="340" y="114"/>
                      </a:lnTo>
                      <a:lnTo>
                        <a:pt x="340" y="57"/>
                      </a:lnTo>
                      <a:lnTo>
                        <a:pt x="170" y="114"/>
                      </a:lnTo>
                      <a:lnTo>
                        <a:pt x="170" y="227"/>
                      </a:lnTo>
                      <a:lnTo>
                        <a:pt x="57" y="284"/>
                      </a:lnTo>
                      <a:lnTo>
                        <a:pt x="0" y="454"/>
                      </a:lnTo>
                      <a:lnTo>
                        <a:pt x="57" y="567"/>
                      </a:lnTo>
                      <a:lnTo>
                        <a:pt x="57" y="624"/>
                      </a:lnTo>
                      <a:lnTo>
                        <a:pt x="113" y="624"/>
                      </a:lnTo>
                      <a:lnTo>
                        <a:pt x="170" y="681"/>
                      </a:lnTo>
                      <a:lnTo>
                        <a:pt x="283" y="567"/>
                      </a:lnTo>
                      <a:lnTo>
                        <a:pt x="283" y="511"/>
                      </a:lnTo>
                      <a:lnTo>
                        <a:pt x="454" y="567"/>
                      </a:lnTo>
                      <a:lnTo>
                        <a:pt x="454" y="454"/>
                      </a:lnTo>
                      <a:lnTo>
                        <a:pt x="567" y="567"/>
                      </a:lnTo>
                      <a:lnTo>
                        <a:pt x="680" y="511"/>
                      </a:lnTo>
                      <a:lnTo>
                        <a:pt x="680" y="397"/>
                      </a:lnTo>
                      <a:lnTo>
                        <a:pt x="737" y="341"/>
                      </a:lnTo>
                      <a:lnTo>
                        <a:pt x="737" y="227"/>
                      </a:lnTo>
                      <a:lnTo>
                        <a:pt x="850" y="170"/>
                      </a:lnTo>
                      <a:lnTo>
                        <a:pt x="850" y="57"/>
                      </a:lnTo>
                      <a:lnTo>
                        <a:pt x="737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55" name="Freeform 23"/>
                <p:cNvSpPr>
                  <a:spLocks/>
                </p:cNvSpPr>
                <p:nvPr/>
              </p:nvSpPr>
              <p:spPr bwMode="auto">
                <a:xfrm>
                  <a:off x="817" y="1947"/>
                  <a:ext cx="850" cy="850"/>
                </a:xfrm>
                <a:custGeom>
                  <a:avLst/>
                  <a:gdLst>
                    <a:gd name="T0" fmla="*/ 850 w 850"/>
                    <a:gd name="T1" fmla="*/ 567 h 850"/>
                    <a:gd name="T2" fmla="*/ 680 w 850"/>
                    <a:gd name="T3" fmla="*/ 680 h 850"/>
                    <a:gd name="T4" fmla="*/ 567 w 850"/>
                    <a:gd name="T5" fmla="*/ 793 h 850"/>
                    <a:gd name="T6" fmla="*/ 454 w 850"/>
                    <a:gd name="T7" fmla="*/ 793 h 850"/>
                    <a:gd name="T8" fmla="*/ 283 w 850"/>
                    <a:gd name="T9" fmla="*/ 850 h 850"/>
                    <a:gd name="T10" fmla="*/ 283 w 850"/>
                    <a:gd name="T11" fmla="*/ 793 h 850"/>
                    <a:gd name="T12" fmla="*/ 227 w 850"/>
                    <a:gd name="T13" fmla="*/ 737 h 850"/>
                    <a:gd name="T14" fmla="*/ 170 w 850"/>
                    <a:gd name="T15" fmla="*/ 680 h 850"/>
                    <a:gd name="T16" fmla="*/ 227 w 850"/>
                    <a:gd name="T17" fmla="*/ 567 h 850"/>
                    <a:gd name="T18" fmla="*/ 227 w 850"/>
                    <a:gd name="T19" fmla="*/ 510 h 850"/>
                    <a:gd name="T20" fmla="*/ 113 w 850"/>
                    <a:gd name="T21" fmla="*/ 567 h 850"/>
                    <a:gd name="T22" fmla="*/ 0 w 850"/>
                    <a:gd name="T23" fmla="*/ 510 h 850"/>
                    <a:gd name="T24" fmla="*/ 57 w 850"/>
                    <a:gd name="T25" fmla="*/ 453 h 850"/>
                    <a:gd name="T26" fmla="*/ 0 w 850"/>
                    <a:gd name="T27" fmla="*/ 397 h 850"/>
                    <a:gd name="T28" fmla="*/ 0 w 850"/>
                    <a:gd name="T29" fmla="*/ 283 h 850"/>
                    <a:gd name="T30" fmla="*/ 113 w 850"/>
                    <a:gd name="T31" fmla="*/ 113 h 850"/>
                    <a:gd name="T32" fmla="*/ 170 w 850"/>
                    <a:gd name="T33" fmla="*/ 170 h 850"/>
                    <a:gd name="T34" fmla="*/ 283 w 850"/>
                    <a:gd name="T35" fmla="*/ 113 h 850"/>
                    <a:gd name="T36" fmla="*/ 340 w 850"/>
                    <a:gd name="T37" fmla="*/ 0 h 850"/>
                    <a:gd name="T38" fmla="*/ 624 w 850"/>
                    <a:gd name="T39" fmla="*/ 0 h 850"/>
                    <a:gd name="T40" fmla="*/ 794 w 850"/>
                    <a:gd name="T41" fmla="*/ 113 h 850"/>
                    <a:gd name="T42" fmla="*/ 737 w 850"/>
                    <a:gd name="T43" fmla="*/ 170 h 850"/>
                    <a:gd name="T44" fmla="*/ 737 w 850"/>
                    <a:gd name="T45" fmla="*/ 453 h 850"/>
                    <a:gd name="T46" fmla="*/ 850 w 850"/>
                    <a:gd name="T47" fmla="*/ 567 h 8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850" h="850">
                      <a:moveTo>
                        <a:pt x="850" y="567"/>
                      </a:moveTo>
                      <a:lnTo>
                        <a:pt x="680" y="680"/>
                      </a:lnTo>
                      <a:lnTo>
                        <a:pt x="567" y="793"/>
                      </a:lnTo>
                      <a:lnTo>
                        <a:pt x="454" y="793"/>
                      </a:lnTo>
                      <a:lnTo>
                        <a:pt x="283" y="850"/>
                      </a:lnTo>
                      <a:lnTo>
                        <a:pt x="283" y="793"/>
                      </a:lnTo>
                      <a:lnTo>
                        <a:pt x="227" y="737"/>
                      </a:lnTo>
                      <a:lnTo>
                        <a:pt x="170" y="680"/>
                      </a:lnTo>
                      <a:lnTo>
                        <a:pt x="227" y="567"/>
                      </a:lnTo>
                      <a:lnTo>
                        <a:pt x="227" y="510"/>
                      </a:lnTo>
                      <a:lnTo>
                        <a:pt x="113" y="567"/>
                      </a:lnTo>
                      <a:lnTo>
                        <a:pt x="0" y="510"/>
                      </a:lnTo>
                      <a:lnTo>
                        <a:pt x="57" y="453"/>
                      </a:lnTo>
                      <a:lnTo>
                        <a:pt x="0" y="397"/>
                      </a:lnTo>
                      <a:lnTo>
                        <a:pt x="0" y="283"/>
                      </a:lnTo>
                      <a:lnTo>
                        <a:pt x="113" y="113"/>
                      </a:lnTo>
                      <a:lnTo>
                        <a:pt x="170" y="170"/>
                      </a:lnTo>
                      <a:lnTo>
                        <a:pt x="283" y="113"/>
                      </a:lnTo>
                      <a:lnTo>
                        <a:pt x="340" y="0"/>
                      </a:lnTo>
                      <a:lnTo>
                        <a:pt x="624" y="0"/>
                      </a:lnTo>
                      <a:lnTo>
                        <a:pt x="794" y="113"/>
                      </a:lnTo>
                      <a:lnTo>
                        <a:pt x="737" y="170"/>
                      </a:lnTo>
                      <a:lnTo>
                        <a:pt x="737" y="453"/>
                      </a:lnTo>
                      <a:lnTo>
                        <a:pt x="850" y="56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56" name="Freeform 24"/>
                <p:cNvSpPr>
                  <a:spLocks/>
                </p:cNvSpPr>
                <p:nvPr/>
              </p:nvSpPr>
              <p:spPr bwMode="auto">
                <a:xfrm>
                  <a:off x="1157" y="1550"/>
                  <a:ext cx="907" cy="964"/>
                </a:xfrm>
                <a:custGeom>
                  <a:avLst/>
                  <a:gdLst>
                    <a:gd name="T0" fmla="*/ 510 w 907"/>
                    <a:gd name="T1" fmla="*/ 964 h 964"/>
                    <a:gd name="T2" fmla="*/ 397 w 907"/>
                    <a:gd name="T3" fmla="*/ 850 h 964"/>
                    <a:gd name="T4" fmla="*/ 397 w 907"/>
                    <a:gd name="T5" fmla="*/ 567 h 964"/>
                    <a:gd name="T6" fmla="*/ 454 w 907"/>
                    <a:gd name="T7" fmla="*/ 510 h 964"/>
                    <a:gd name="T8" fmla="*/ 284 w 907"/>
                    <a:gd name="T9" fmla="*/ 397 h 964"/>
                    <a:gd name="T10" fmla="*/ 0 w 907"/>
                    <a:gd name="T11" fmla="*/ 397 h 964"/>
                    <a:gd name="T12" fmla="*/ 0 w 907"/>
                    <a:gd name="T13" fmla="*/ 227 h 964"/>
                    <a:gd name="T14" fmla="*/ 57 w 907"/>
                    <a:gd name="T15" fmla="*/ 227 h 964"/>
                    <a:gd name="T16" fmla="*/ 114 w 907"/>
                    <a:gd name="T17" fmla="*/ 56 h 964"/>
                    <a:gd name="T18" fmla="*/ 170 w 907"/>
                    <a:gd name="T19" fmla="*/ 0 h 964"/>
                    <a:gd name="T20" fmla="*/ 340 w 907"/>
                    <a:gd name="T21" fmla="*/ 56 h 964"/>
                    <a:gd name="T22" fmla="*/ 397 w 907"/>
                    <a:gd name="T23" fmla="*/ 56 h 964"/>
                    <a:gd name="T24" fmla="*/ 454 w 907"/>
                    <a:gd name="T25" fmla="*/ 170 h 964"/>
                    <a:gd name="T26" fmla="*/ 510 w 907"/>
                    <a:gd name="T27" fmla="*/ 56 h 964"/>
                    <a:gd name="T28" fmla="*/ 567 w 907"/>
                    <a:gd name="T29" fmla="*/ 113 h 964"/>
                    <a:gd name="T30" fmla="*/ 567 w 907"/>
                    <a:gd name="T31" fmla="*/ 170 h 964"/>
                    <a:gd name="T32" fmla="*/ 624 w 907"/>
                    <a:gd name="T33" fmla="*/ 170 h 964"/>
                    <a:gd name="T34" fmla="*/ 681 w 907"/>
                    <a:gd name="T35" fmla="*/ 283 h 964"/>
                    <a:gd name="T36" fmla="*/ 624 w 907"/>
                    <a:gd name="T37" fmla="*/ 397 h 964"/>
                    <a:gd name="T38" fmla="*/ 737 w 907"/>
                    <a:gd name="T39" fmla="*/ 453 h 964"/>
                    <a:gd name="T40" fmla="*/ 737 w 907"/>
                    <a:gd name="T41" fmla="*/ 623 h 964"/>
                    <a:gd name="T42" fmla="*/ 851 w 907"/>
                    <a:gd name="T43" fmla="*/ 680 h 964"/>
                    <a:gd name="T44" fmla="*/ 907 w 907"/>
                    <a:gd name="T45" fmla="*/ 850 h 964"/>
                    <a:gd name="T46" fmla="*/ 624 w 907"/>
                    <a:gd name="T47" fmla="*/ 907 h 964"/>
                    <a:gd name="T48" fmla="*/ 510 w 907"/>
                    <a:gd name="T49" fmla="*/ 964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907" h="964">
                      <a:moveTo>
                        <a:pt x="510" y="964"/>
                      </a:moveTo>
                      <a:lnTo>
                        <a:pt x="397" y="850"/>
                      </a:lnTo>
                      <a:lnTo>
                        <a:pt x="397" y="567"/>
                      </a:lnTo>
                      <a:lnTo>
                        <a:pt x="454" y="510"/>
                      </a:lnTo>
                      <a:lnTo>
                        <a:pt x="284" y="397"/>
                      </a:lnTo>
                      <a:lnTo>
                        <a:pt x="0" y="397"/>
                      </a:lnTo>
                      <a:lnTo>
                        <a:pt x="0" y="227"/>
                      </a:lnTo>
                      <a:lnTo>
                        <a:pt x="57" y="227"/>
                      </a:lnTo>
                      <a:lnTo>
                        <a:pt x="114" y="56"/>
                      </a:lnTo>
                      <a:lnTo>
                        <a:pt x="170" y="0"/>
                      </a:lnTo>
                      <a:lnTo>
                        <a:pt x="340" y="56"/>
                      </a:lnTo>
                      <a:lnTo>
                        <a:pt x="397" y="56"/>
                      </a:lnTo>
                      <a:lnTo>
                        <a:pt x="454" y="170"/>
                      </a:lnTo>
                      <a:lnTo>
                        <a:pt x="510" y="56"/>
                      </a:lnTo>
                      <a:lnTo>
                        <a:pt x="567" y="113"/>
                      </a:lnTo>
                      <a:lnTo>
                        <a:pt x="567" y="170"/>
                      </a:lnTo>
                      <a:lnTo>
                        <a:pt x="624" y="170"/>
                      </a:lnTo>
                      <a:lnTo>
                        <a:pt x="681" y="283"/>
                      </a:lnTo>
                      <a:lnTo>
                        <a:pt x="624" y="397"/>
                      </a:lnTo>
                      <a:lnTo>
                        <a:pt x="737" y="453"/>
                      </a:lnTo>
                      <a:lnTo>
                        <a:pt x="737" y="623"/>
                      </a:lnTo>
                      <a:lnTo>
                        <a:pt x="851" y="680"/>
                      </a:lnTo>
                      <a:lnTo>
                        <a:pt x="907" y="850"/>
                      </a:lnTo>
                      <a:lnTo>
                        <a:pt x="624" y="907"/>
                      </a:lnTo>
                      <a:lnTo>
                        <a:pt x="510" y="964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57" name="Freeform 25"/>
                <p:cNvSpPr>
                  <a:spLocks/>
                </p:cNvSpPr>
                <p:nvPr/>
              </p:nvSpPr>
              <p:spPr bwMode="auto">
                <a:xfrm>
                  <a:off x="1327" y="643"/>
                  <a:ext cx="1021" cy="1077"/>
                </a:xfrm>
                <a:custGeom>
                  <a:avLst/>
                  <a:gdLst>
                    <a:gd name="T0" fmla="*/ 454 w 1021"/>
                    <a:gd name="T1" fmla="*/ 1077 h 1077"/>
                    <a:gd name="T2" fmla="*/ 397 w 1021"/>
                    <a:gd name="T3" fmla="*/ 1077 h 1077"/>
                    <a:gd name="T4" fmla="*/ 397 w 1021"/>
                    <a:gd name="T5" fmla="*/ 1020 h 1077"/>
                    <a:gd name="T6" fmla="*/ 340 w 1021"/>
                    <a:gd name="T7" fmla="*/ 963 h 1077"/>
                    <a:gd name="T8" fmla="*/ 284 w 1021"/>
                    <a:gd name="T9" fmla="*/ 1077 h 1077"/>
                    <a:gd name="T10" fmla="*/ 227 w 1021"/>
                    <a:gd name="T11" fmla="*/ 963 h 1077"/>
                    <a:gd name="T12" fmla="*/ 170 w 1021"/>
                    <a:gd name="T13" fmla="*/ 963 h 1077"/>
                    <a:gd name="T14" fmla="*/ 0 w 1021"/>
                    <a:gd name="T15" fmla="*/ 907 h 1077"/>
                    <a:gd name="T16" fmla="*/ 57 w 1021"/>
                    <a:gd name="T17" fmla="*/ 793 h 1077"/>
                    <a:gd name="T18" fmla="*/ 170 w 1021"/>
                    <a:gd name="T19" fmla="*/ 680 h 1077"/>
                    <a:gd name="T20" fmla="*/ 227 w 1021"/>
                    <a:gd name="T21" fmla="*/ 680 h 1077"/>
                    <a:gd name="T22" fmla="*/ 340 w 1021"/>
                    <a:gd name="T23" fmla="*/ 453 h 1077"/>
                    <a:gd name="T24" fmla="*/ 454 w 1021"/>
                    <a:gd name="T25" fmla="*/ 396 h 1077"/>
                    <a:gd name="T26" fmla="*/ 511 w 1021"/>
                    <a:gd name="T27" fmla="*/ 396 h 1077"/>
                    <a:gd name="T28" fmla="*/ 737 w 1021"/>
                    <a:gd name="T29" fmla="*/ 170 h 1077"/>
                    <a:gd name="T30" fmla="*/ 851 w 1021"/>
                    <a:gd name="T31" fmla="*/ 0 h 1077"/>
                    <a:gd name="T32" fmla="*/ 964 w 1021"/>
                    <a:gd name="T33" fmla="*/ 0 h 1077"/>
                    <a:gd name="T34" fmla="*/ 1021 w 1021"/>
                    <a:gd name="T35" fmla="*/ 170 h 1077"/>
                    <a:gd name="T36" fmla="*/ 907 w 1021"/>
                    <a:gd name="T37" fmla="*/ 283 h 1077"/>
                    <a:gd name="T38" fmla="*/ 907 w 1021"/>
                    <a:gd name="T39" fmla="*/ 453 h 1077"/>
                    <a:gd name="T40" fmla="*/ 794 w 1021"/>
                    <a:gd name="T41" fmla="*/ 567 h 1077"/>
                    <a:gd name="T42" fmla="*/ 681 w 1021"/>
                    <a:gd name="T43" fmla="*/ 737 h 1077"/>
                    <a:gd name="T44" fmla="*/ 511 w 1021"/>
                    <a:gd name="T45" fmla="*/ 850 h 1077"/>
                    <a:gd name="T46" fmla="*/ 511 w 1021"/>
                    <a:gd name="T47" fmla="*/ 907 h 1077"/>
                    <a:gd name="T48" fmla="*/ 454 w 1021"/>
                    <a:gd name="T49" fmla="*/ 1077 h 10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021" h="1077">
                      <a:moveTo>
                        <a:pt x="454" y="1077"/>
                      </a:moveTo>
                      <a:lnTo>
                        <a:pt x="397" y="1077"/>
                      </a:lnTo>
                      <a:lnTo>
                        <a:pt x="397" y="1020"/>
                      </a:lnTo>
                      <a:lnTo>
                        <a:pt x="340" y="963"/>
                      </a:lnTo>
                      <a:lnTo>
                        <a:pt x="284" y="1077"/>
                      </a:lnTo>
                      <a:lnTo>
                        <a:pt x="227" y="963"/>
                      </a:lnTo>
                      <a:lnTo>
                        <a:pt x="170" y="963"/>
                      </a:lnTo>
                      <a:lnTo>
                        <a:pt x="0" y="907"/>
                      </a:lnTo>
                      <a:lnTo>
                        <a:pt x="57" y="793"/>
                      </a:lnTo>
                      <a:lnTo>
                        <a:pt x="170" y="680"/>
                      </a:lnTo>
                      <a:lnTo>
                        <a:pt x="227" y="680"/>
                      </a:lnTo>
                      <a:lnTo>
                        <a:pt x="340" y="453"/>
                      </a:lnTo>
                      <a:lnTo>
                        <a:pt x="454" y="396"/>
                      </a:lnTo>
                      <a:lnTo>
                        <a:pt x="511" y="396"/>
                      </a:lnTo>
                      <a:lnTo>
                        <a:pt x="737" y="170"/>
                      </a:lnTo>
                      <a:lnTo>
                        <a:pt x="851" y="0"/>
                      </a:lnTo>
                      <a:lnTo>
                        <a:pt x="964" y="0"/>
                      </a:lnTo>
                      <a:lnTo>
                        <a:pt x="1021" y="170"/>
                      </a:lnTo>
                      <a:lnTo>
                        <a:pt x="907" y="283"/>
                      </a:lnTo>
                      <a:lnTo>
                        <a:pt x="907" y="453"/>
                      </a:lnTo>
                      <a:lnTo>
                        <a:pt x="794" y="567"/>
                      </a:lnTo>
                      <a:lnTo>
                        <a:pt x="681" y="737"/>
                      </a:lnTo>
                      <a:lnTo>
                        <a:pt x="511" y="850"/>
                      </a:lnTo>
                      <a:lnTo>
                        <a:pt x="511" y="907"/>
                      </a:lnTo>
                      <a:lnTo>
                        <a:pt x="454" y="107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58" name="Freeform 26"/>
                <p:cNvSpPr>
                  <a:spLocks/>
                </p:cNvSpPr>
                <p:nvPr/>
              </p:nvSpPr>
              <p:spPr bwMode="auto">
                <a:xfrm>
                  <a:off x="2331" y="3024"/>
                  <a:ext cx="1021" cy="1304"/>
                </a:xfrm>
                <a:custGeom>
                  <a:avLst/>
                  <a:gdLst>
                    <a:gd name="T0" fmla="*/ 737 w 1021"/>
                    <a:gd name="T1" fmla="*/ 1077 h 1304"/>
                    <a:gd name="T2" fmla="*/ 567 w 1021"/>
                    <a:gd name="T3" fmla="*/ 1134 h 1304"/>
                    <a:gd name="T4" fmla="*/ 454 w 1021"/>
                    <a:gd name="T5" fmla="*/ 1077 h 1304"/>
                    <a:gd name="T6" fmla="*/ 340 w 1021"/>
                    <a:gd name="T7" fmla="*/ 1191 h 1304"/>
                    <a:gd name="T8" fmla="*/ 340 w 1021"/>
                    <a:gd name="T9" fmla="*/ 1134 h 1304"/>
                    <a:gd name="T10" fmla="*/ 170 w 1021"/>
                    <a:gd name="T11" fmla="*/ 1191 h 1304"/>
                    <a:gd name="T12" fmla="*/ 170 w 1021"/>
                    <a:gd name="T13" fmla="*/ 1304 h 1304"/>
                    <a:gd name="T14" fmla="*/ 57 w 1021"/>
                    <a:gd name="T15" fmla="*/ 1134 h 1304"/>
                    <a:gd name="T16" fmla="*/ 0 w 1021"/>
                    <a:gd name="T17" fmla="*/ 1134 h 1304"/>
                    <a:gd name="T18" fmla="*/ 0 w 1021"/>
                    <a:gd name="T19" fmla="*/ 1077 h 1304"/>
                    <a:gd name="T20" fmla="*/ 113 w 1021"/>
                    <a:gd name="T21" fmla="*/ 964 h 1304"/>
                    <a:gd name="T22" fmla="*/ 57 w 1021"/>
                    <a:gd name="T23" fmla="*/ 907 h 1304"/>
                    <a:gd name="T24" fmla="*/ 113 w 1021"/>
                    <a:gd name="T25" fmla="*/ 851 h 1304"/>
                    <a:gd name="T26" fmla="*/ 57 w 1021"/>
                    <a:gd name="T27" fmla="*/ 794 h 1304"/>
                    <a:gd name="T28" fmla="*/ 57 w 1021"/>
                    <a:gd name="T29" fmla="*/ 680 h 1304"/>
                    <a:gd name="T30" fmla="*/ 170 w 1021"/>
                    <a:gd name="T31" fmla="*/ 567 h 1304"/>
                    <a:gd name="T32" fmla="*/ 283 w 1021"/>
                    <a:gd name="T33" fmla="*/ 567 h 1304"/>
                    <a:gd name="T34" fmla="*/ 227 w 1021"/>
                    <a:gd name="T35" fmla="*/ 510 h 1304"/>
                    <a:gd name="T36" fmla="*/ 283 w 1021"/>
                    <a:gd name="T37" fmla="*/ 454 h 1304"/>
                    <a:gd name="T38" fmla="*/ 283 w 1021"/>
                    <a:gd name="T39" fmla="*/ 397 h 1304"/>
                    <a:gd name="T40" fmla="*/ 397 w 1021"/>
                    <a:gd name="T41" fmla="*/ 284 h 1304"/>
                    <a:gd name="T42" fmla="*/ 454 w 1021"/>
                    <a:gd name="T43" fmla="*/ 57 h 1304"/>
                    <a:gd name="T44" fmla="*/ 567 w 1021"/>
                    <a:gd name="T45" fmla="*/ 0 h 1304"/>
                    <a:gd name="T46" fmla="*/ 680 w 1021"/>
                    <a:gd name="T47" fmla="*/ 0 h 1304"/>
                    <a:gd name="T48" fmla="*/ 680 w 1021"/>
                    <a:gd name="T49" fmla="*/ 57 h 1304"/>
                    <a:gd name="T50" fmla="*/ 737 w 1021"/>
                    <a:gd name="T51" fmla="*/ 170 h 1304"/>
                    <a:gd name="T52" fmla="*/ 850 w 1021"/>
                    <a:gd name="T53" fmla="*/ 227 h 1304"/>
                    <a:gd name="T54" fmla="*/ 794 w 1021"/>
                    <a:gd name="T55" fmla="*/ 340 h 1304"/>
                    <a:gd name="T56" fmla="*/ 794 w 1021"/>
                    <a:gd name="T57" fmla="*/ 510 h 1304"/>
                    <a:gd name="T58" fmla="*/ 850 w 1021"/>
                    <a:gd name="T59" fmla="*/ 624 h 1304"/>
                    <a:gd name="T60" fmla="*/ 907 w 1021"/>
                    <a:gd name="T61" fmla="*/ 624 h 1304"/>
                    <a:gd name="T62" fmla="*/ 1021 w 1021"/>
                    <a:gd name="T63" fmla="*/ 737 h 1304"/>
                    <a:gd name="T64" fmla="*/ 964 w 1021"/>
                    <a:gd name="T65" fmla="*/ 907 h 1304"/>
                    <a:gd name="T66" fmla="*/ 850 w 1021"/>
                    <a:gd name="T67" fmla="*/ 964 h 1304"/>
                    <a:gd name="T68" fmla="*/ 794 w 1021"/>
                    <a:gd name="T69" fmla="*/ 964 h 1304"/>
                    <a:gd name="T70" fmla="*/ 737 w 1021"/>
                    <a:gd name="T71" fmla="*/ 1021 h 1304"/>
                    <a:gd name="T72" fmla="*/ 737 w 1021"/>
                    <a:gd name="T73" fmla="*/ 1077 h 1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021" h="1304">
                      <a:moveTo>
                        <a:pt x="737" y="1077"/>
                      </a:moveTo>
                      <a:lnTo>
                        <a:pt x="567" y="1134"/>
                      </a:lnTo>
                      <a:lnTo>
                        <a:pt x="454" y="1077"/>
                      </a:lnTo>
                      <a:lnTo>
                        <a:pt x="340" y="1191"/>
                      </a:lnTo>
                      <a:lnTo>
                        <a:pt x="340" y="1134"/>
                      </a:lnTo>
                      <a:lnTo>
                        <a:pt x="170" y="1191"/>
                      </a:lnTo>
                      <a:lnTo>
                        <a:pt x="170" y="1304"/>
                      </a:lnTo>
                      <a:lnTo>
                        <a:pt x="57" y="1134"/>
                      </a:lnTo>
                      <a:lnTo>
                        <a:pt x="0" y="1134"/>
                      </a:lnTo>
                      <a:lnTo>
                        <a:pt x="0" y="1077"/>
                      </a:lnTo>
                      <a:lnTo>
                        <a:pt x="113" y="964"/>
                      </a:lnTo>
                      <a:lnTo>
                        <a:pt x="57" y="907"/>
                      </a:lnTo>
                      <a:lnTo>
                        <a:pt x="113" y="851"/>
                      </a:lnTo>
                      <a:lnTo>
                        <a:pt x="57" y="794"/>
                      </a:lnTo>
                      <a:lnTo>
                        <a:pt x="57" y="680"/>
                      </a:lnTo>
                      <a:lnTo>
                        <a:pt x="170" y="567"/>
                      </a:lnTo>
                      <a:lnTo>
                        <a:pt x="283" y="567"/>
                      </a:lnTo>
                      <a:lnTo>
                        <a:pt x="227" y="510"/>
                      </a:lnTo>
                      <a:lnTo>
                        <a:pt x="283" y="454"/>
                      </a:lnTo>
                      <a:lnTo>
                        <a:pt x="283" y="397"/>
                      </a:lnTo>
                      <a:lnTo>
                        <a:pt x="397" y="284"/>
                      </a:lnTo>
                      <a:lnTo>
                        <a:pt x="454" y="57"/>
                      </a:lnTo>
                      <a:lnTo>
                        <a:pt x="567" y="0"/>
                      </a:lnTo>
                      <a:lnTo>
                        <a:pt x="680" y="0"/>
                      </a:lnTo>
                      <a:lnTo>
                        <a:pt x="680" y="57"/>
                      </a:lnTo>
                      <a:lnTo>
                        <a:pt x="737" y="170"/>
                      </a:lnTo>
                      <a:lnTo>
                        <a:pt x="850" y="227"/>
                      </a:lnTo>
                      <a:lnTo>
                        <a:pt x="794" y="340"/>
                      </a:lnTo>
                      <a:lnTo>
                        <a:pt x="794" y="510"/>
                      </a:lnTo>
                      <a:lnTo>
                        <a:pt x="850" y="624"/>
                      </a:lnTo>
                      <a:lnTo>
                        <a:pt x="907" y="624"/>
                      </a:lnTo>
                      <a:lnTo>
                        <a:pt x="1021" y="737"/>
                      </a:lnTo>
                      <a:lnTo>
                        <a:pt x="964" y="907"/>
                      </a:lnTo>
                      <a:lnTo>
                        <a:pt x="850" y="964"/>
                      </a:lnTo>
                      <a:lnTo>
                        <a:pt x="794" y="964"/>
                      </a:lnTo>
                      <a:lnTo>
                        <a:pt x="737" y="1021"/>
                      </a:lnTo>
                      <a:lnTo>
                        <a:pt x="737" y="107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59" name="Freeform 27"/>
                <p:cNvSpPr>
                  <a:spLocks/>
                </p:cNvSpPr>
                <p:nvPr/>
              </p:nvSpPr>
              <p:spPr bwMode="auto">
                <a:xfrm>
                  <a:off x="3238" y="5519"/>
                  <a:ext cx="114" cy="170"/>
                </a:xfrm>
                <a:custGeom>
                  <a:avLst/>
                  <a:gdLst>
                    <a:gd name="T0" fmla="*/ 57 w 114"/>
                    <a:gd name="T1" fmla="*/ 0 h 170"/>
                    <a:gd name="T2" fmla="*/ 0 w 114"/>
                    <a:gd name="T3" fmla="*/ 57 h 170"/>
                    <a:gd name="T4" fmla="*/ 0 w 114"/>
                    <a:gd name="T5" fmla="*/ 170 h 170"/>
                    <a:gd name="T6" fmla="*/ 114 w 114"/>
                    <a:gd name="T7" fmla="*/ 170 h 170"/>
                    <a:gd name="T8" fmla="*/ 114 w 114"/>
                    <a:gd name="T9" fmla="*/ 57 h 170"/>
                    <a:gd name="T10" fmla="*/ 57 w 114"/>
                    <a:gd name="T11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4" h="170">
                      <a:moveTo>
                        <a:pt x="57" y="0"/>
                      </a:moveTo>
                      <a:lnTo>
                        <a:pt x="0" y="57"/>
                      </a:lnTo>
                      <a:lnTo>
                        <a:pt x="0" y="170"/>
                      </a:lnTo>
                      <a:lnTo>
                        <a:pt x="114" y="170"/>
                      </a:lnTo>
                      <a:lnTo>
                        <a:pt x="114" y="57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60" name="Freeform 28"/>
                <p:cNvSpPr>
                  <a:spLocks/>
                </p:cNvSpPr>
                <p:nvPr/>
              </p:nvSpPr>
              <p:spPr bwMode="auto">
                <a:xfrm>
                  <a:off x="3465" y="5462"/>
                  <a:ext cx="113" cy="170"/>
                </a:xfrm>
                <a:custGeom>
                  <a:avLst/>
                  <a:gdLst>
                    <a:gd name="T0" fmla="*/ 0 w 113"/>
                    <a:gd name="T1" fmla="*/ 0 h 170"/>
                    <a:gd name="T2" fmla="*/ 0 w 113"/>
                    <a:gd name="T3" fmla="*/ 57 h 170"/>
                    <a:gd name="T4" fmla="*/ 113 w 113"/>
                    <a:gd name="T5" fmla="*/ 170 h 170"/>
                    <a:gd name="T6" fmla="*/ 113 w 113"/>
                    <a:gd name="T7" fmla="*/ 57 h 170"/>
                    <a:gd name="T8" fmla="*/ 0 w 113"/>
                    <a:gd name="T9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170">
                      <a:moveTo>
                        <a:pt x="0" y="0"/>
                      </a:moveTo>
                      <a:lnTo>
                        <a:pt x="0" y="57"/>
                      </a:lnTo>
                      <a:lnTo>
                        <a:pt x="113" y="170"/>
                      </a:lnTo>
                      <a:lnTo>
                        <a:pt x="113" y="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61" name="Freeform 29"/>
                <p:cNvSpPr>
                  <a:spLocks/>
                </p:cNvSpPr>
                <p:nvPr/>
              </p:nvSpPr>
              <p:spPr bwMode="auto">
                <a:xfrm>
                  <a:off x="3635" y="5519"/>
                  <a:ext cx="170" cy="113"/>
                </a:xfrm>
                <a:custGeom>
                  <a:avLst/>
                  <a:gdLst>
                    <a:gd name="T0" fmla="*/ 57 w 170"/>
                    <a:gd name="T1" fmla="*/ 0 h 113"/>
                    <a:gd name="T2" fmla="*/ 0 w 170"/>
                    <a:gd name="T3" fmla="*/ 57 h 113"/>
                    <a:gd name="T4" fmla="*/ 57 w 170"/>
                    <a:gd name="T5" fmla="*/ 113 h 113"/>
                    <a:gd name="T6" fmla="*/ 113 w 170"/>
                    <a:gd name="T7" fmla="*/ 113 h 113"/>
                    <a:gd name="T8" fmla="*/ 170 w 170"/>
                    <a:gd name="T9" fmla="*/ 0 h 113"/>
                    <a:gd name="T10" fmla="*/ 57 w 170"/>
                    <a:gd name="T11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0" h="113">
                      <a:moveTo>
                        <a:pt x="57" y="0"/>
                      </a:moveTo>
                      <a:lnTo>
                        <a:pt x="0" y="57"/>
                      </a:lnTo>
                      <a:lnTo>
                        <a:pt x="57" y="113"/>
                      </a:lnTo>
                      <a:lnTo>
                        <a:pt x="113" y="113"/>
                      </a:lnTo>
                      <a:lnTo>
                        <a:pt x="170" y="0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62" name="Freeform 30"/>
                <p:cNvSpPr>
                  <a:spLocks/>
                </p:cNvSpPr>
                <p:nvPr/>
              </p:nvSpPr>
              <p:spPr bwMode="auto">
                <a:xfrm>
                  <a:off x="2501" y="4555"/>
                  <a:ext cx="680" cy="680"/>
                </a:xfrm>
                <a:custGeom>
                  <a:avLst/>
                  <a:gdLst>
                    <a:gd name="T0" fmla="*/ 510 w 680"/>
                    <a:gd name="T1" fmla="*/ 57 h 680"/>
                    <a:gd name="T2" fmla="*/ 397 w 680"/>
                    <a:gd name="T3" fmla="*/ 113 h 680"/>
                    <a:gd name="T4" fmla="*/ 284 w 680"/>
                    <a:gd name="T5" fmla="*/ 0 h 680"/>
                    <a:gd name="T6" fmla="*/ 284 w 680"/>
                    <a:gd name="T7" fmla="*/ 113 h 680"/>
                    <a:gd name="T8" fmla="*/ 113 w 680"/>
                    <a:gd name="T9" fmla="*/ 57 h 680"/>
                    <a:gd name="T10" fmla="*/ 113 w 680"/>
                    <a:gd name="T11" fmla="*/ 113 h 680"/>
                    <a:gd name="T12" fmla="*/ 0 w 680"/>
                    <a:gd name="T13" fmla="*/ 227 h 680"/>
                    <a:gd name="T14" fmla="*/ 113 w 680"/>
                    <a:gd name="T15" fmla="*/ 283 h 680"/>
                    <a:gd name="T16" fmla="*/ 113 w 680"/>
                    <a:gd name="T17" fmla="*/ 397 h 680"/>
                    <a:gd name="T18" fmla="*/ 170 w 680"/>
                    <a:gd name="T19" fmla="*/ 454 h 680"/>
                    <a:gd name="T20" fmla="*/ 113 w 680"/>
                    <a:gd name="T21" fmla="*/ 510 h 680"/>
                    <a:gd name="T22" fmla="*/ 57 w 680"/>
                    <a:gd name="T23" fmla="*/ 624 h 680"/>
                    <a:gd name="T24" fmla="*/ 113 w 680"/>
                    <a:gd name="T25" fmla="*/ 680 h 680"/>
                    <a:gd name="T26" fmla="*/ 170 w 680"/>
                    <a:gd name="T27" fmla="*/ 624 h 680"/>
                    <a:gd name="T28" fmla="*/ 284 w 680"/>
                    <a:gd name="T29" fmla="*/ 624 h 680"/>
                    <a:gd name="T30" fmla="*/ 284 w 680"/>
                    <a:gd name="T31" fmla="*/ 567 h 680"/>
                    <a:gd name="T32" fmla="*/ 397 w 680"/>
                    <a:gd name="T33" fmla="*/ 680 h 680"/>
                    <a:gd name="T34" fmla="*/ 397 w 680"/>
                    <a:gd name="T35" fmla="*/ 624 h 680"/>
                    <a:gd name="T36" fmla="*/ 510 w 680"/>
                    <a:gd name="T37" fmla="*/ 680 h 680"/>
                    <a:gd name="T38" fmla="*/ 567 w 680"/>
                    <a:gd name="T39" fmla="*/ 567 h 680"/>
                    <a:gd name="T40" fmla="*/ 567 w 680"/>
                    <a:gd name="T41" fmla="*/ 510 h 680"/>
                    <a:gd name="T42" fmla="*/ 680 w 680"/>
                    <a:gd name="T43" fmla="*/ 454 h 680"/>
                    <a:gd name="T44" fmla="*/ 624 w 680"/>
                    <a:gd name="T45" fmla="*/ 340 h 680"/>
                    <a:gd name="T46" fmla="*/ 567 w 680"/>
                    <a:gd name="T47" fmla="*/ 340 h 680"/>
                    <a:gd name="T48" fmla="*/ 567 w 680"/>
                    <a:gd name="T49" fmla="*/ 283 h 680"/>
                    <a:gd name="T50" fmla="*/ 510 w 680"/>
                    <a:gd name="T51" fmla="*/ 170 h 680"/>
                    <a:gd name="T52" fmla="*/ 510 w 680"/>
                    <a:gd name="T53" fmla="*/ 57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680" h="680">
                      <a:moveTo>
                        <a:pt x="510" y="57"/>
                      </a:moveTo>
                      <a:lnTo>
                        <a:pt x="397" y="113"/>
                      </a:lnTo>
                      <a:lnTo>
                        <a:pt x="284" y="0"/>
                      </a:lnTo>
                      <a:lnTo>
                        <a:pt x="284" y="113"/>
                      </a:lnTo>
                      <a:lnTo>
                        <a:pt x="113" y="57"/>
                      </a:lnTo>
                      <a:lnTo>
                        <a:pt x="113" y="113"/>
                      </a:lnTo>
                      <a:lnTo>
                        <a:pt x="0" y="227"/>
                      </a:lnTo>
                      <a:lnTo>
                        <a:pt x="113" y="283"/>
                      </a:lnTo>
                      <a:lnTo>
                        <a:pt x="113" y="397"/>
                      </a:lnTo>
                      <a:lnTo>
                        <a:pt x="170" y="454"/>
                      </a:lnTo>
                      <a:lnTo>
                        <a:pt x="113" y="510"/>
                      </a:lnTo>
                      <a:lnTo>
                        <a:pt x="57" y="624"/>
                      </a:lnTo>
                      <a:lnTo>
                        <a:pt x="113" y="680"/>
                      </a:lnTo>
                      <a:lnTo>
                        <a:pt x="170" y="624"/>
                      </a:lnTo>
                      <a:lnTo>
                        <a:pt x="284" y="624"/>
                      </a:lnTo>
                      <a:lnTo>
                        <a:pt x="284" y="567"/>
                      </a:lnTo>
                      <a:lnTo>
                        <a:pt x="397" y="680"/>
                      </a:lnTo>
                      <a:lnTo>
                        <a:pt x="397" y="624"/>
                      </a:lnTo>
                      <a:lnTo>
                        <a:pt x="510" y="680"/>
                      </a:lnTo>
                      <a:lnTo>
                        <a:pt x="567" y="567"/>
                      </a:lnTo>
                      <a:lnTo>
                        <a:pt x="567" y="510"/>
                      </a:lnTo>
                      <a:lnTo>
                        <a:pt x="680" y="454"/>
                      </a:lnTo>
                      <a:lnTo>
                        <a:pt x="624" y="340"/>
                      </a:lnTo>
                      <a:lnTo>
                        <a:pt x="567" y="340"/>
                      </a:lnTo>
                      <a:lnTo>
                        <a:pt x="567" y="283"/>
                      </a:lnTo>
                      <a:lnTo>
                        <a:pt x="510" y="170"/>
                      </a:lnTo>
                      <a:lnTo>
                        <a:pt x="510" y="5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63" name="Freeform 31"/>
                <p:cNvSpPr>
                  <a:spLocks/>
                </p:cNvSpPr>
                <p:nvPr/>
              </p:nvSpPr>
              <p:spPr bwMode="auto">
                <a:xfrm>
                  <a:off x="3011" y="4215"/>
                  <a:ext cx="397" cy="907"/>
                </a:xfrm>
                <a:custGeom>
                  <a:avLst/>
                  <a:gdLst>
                    <a:gd name="T0" fmla="*/ 170 w 397"/>
                    <a:gd name="T1" fmla="*/ 794 h 907"/>
                    <a:gd name="T2" fmla="*/ 227 w 397"/>
                    <a:gd name="T3" fmla="*/ 850 h 907"/>
                    <a:gd name="T4" fmla="*/ 170 w 397"/>
                    <a:gd name="T5" fmla="*/ 737 h 907"/>
                    <a:gd name="T6" fmla="*/ 227 w 397"/>
                    <a:gd name="T7" fmla="*/ 680 h 907"/>
                    <a:gd name="T8" fmla="*/ 284 w 397"/>
                    <a:gd name="T9" fmla="*/ 737 h 907"/>
                    <a:gd name="T10" fmla="*/ 227 w 397"/>
                    <a:gd name="T11" fmla="*/ 907 h 907"/>
                    <a:gd name="T12" fmla="*/ 341 w 397"/>
                    <a:gd name="T13" fmla="*/ 737 h 907"/>
                    <a:gd name="T14" fmla="*/ 397 w 397"/>
                    <a:gd name="T15" fmla="*/ 623 h 907"/>
                    <a:gd name="T16" fmla="*/ 341 w 397"/>
                    <a:gd name="T17" fmla="*/ 510 h 907"/>
                    <a:gd name="T18" fmla="*/ 227 w 397"/>
                    <a:gd name="T19" fmla="*/ 397 h 907"/>
                    <a:gd name="T20" fmla="*/ 227 w 397"/>
                    <a:gd name="T21" fmla="*/ 340 h 907"/>
                    <a:gd name="T22" fmla="*/ 341 w 397"/>
                    <a:gd name="T23" fmla="*/ 227 h 907"/>
                    <a:gd name="T24" fmla="*/ 341 w 397"/>
                    <a:gd name="T25" fmla="*/ 113 h 907"/>
                    <a:gd name="T26" fmla="*/ 284 w 397"/>
                    <a:gd name="T27" fmla="*/ 0 h 907"/>
                    <a:gd name="T28" fmla="*/ 284 w 397"/>
                    <a:gd name="T29" fmla="*/ 113 h 907"/>
                    <a:gd name="T30" fmla="*/ 227 w 397"/>
                    <a:gd name="T31" fmla="*/ 56 h 907"/>
                    <a:gd name="T32" fmla="*/ 170 w 397"/>
                    <a:gd name="T33" fmla="*/ 56 h 907"/>
                    <a:gd name="T34" fmla="*/ 57 w 397"/>
                    <a:gd name="T35" fmla="*/ 113 h 907"/>
                    <a:gd name="T36" fmla="*/ 57 w 397"/>
                    <a:gd name="T37" fmla="*/ 227 h 907"/>
                    <a:gd name="T38" fmla="*/ 0 w 397"/>
                    <a:gd name="T39" fmla="*/ 283 h 907"/>
                    <a:gd name="T40" fmla="*/ 0 w 397"/>
                    <a:gd name="T41" fmla="*/ 397 h 907"/>
                    <a:gd name="T42" fmla="*/ 0 w 397"/>
                    <a:gd name="T43" fmla="*/ 510 h 907"/>
                    <a:gd name="T44" fmla="*/ 57 w 397"/>
                    <a:gd name="T45" fmla="*/ 623 h 907"/>
                    <a:gd name="T46" fmla="*/ 57 w 397"/>
                    <a:gd name="T47" fmla="*/ 680 h 907"/>
                    <a:gd name="T48" fmla="*/ 114 w 397"/>
                    <a:gd name="T49" fmla="*/ 680 h 907"/>
                    <a:gd name="T50" fmla="*/ 170 w 397"/>
                    <a:gd name="T51" fmla="*/ 794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97" h="907">
                      <a:moveTo>
                        <a:pt x="170" y="794"/>
                      </a:moveTo>
                      <a:lnTo>
                        <a:pt x="227" y="850"/>
                      </a:lnTo>
                      <a:lnTo>
                        <a:pt x="170" y="737"/>
                      </a:lnTo>
                      <a:lnTo>
                        <a:pt x="227" y="680"/>
                      </a:lnTo>
                      <a:lnTo>
                        <a:pt x="284" y="737"/>
                      </a:lnTo>
                      <a:lnTo>
                        <a:pt x="227" y="907"/>
                      </a:lnTo>
                      <a:lnTo>
                        <a:pt x="341" y="737"/>
                      </a:lnTo>
                      <a:lnTo>
                        <a:pt x="397" y="623"/>
                      </a:lnTo>
                      <a:lnTo>
                        <a:pt x="341" y="510"/>
                      </a:lnTo>
                      <a:lnTo>
                        <a:pt x="227" y="397"/>
                      </a:lnTo>
                      <a:lnTo>
                        <a:pt x="227" y="340"/>
                      </a:lnTo>
                      <a:lnTo>
                        <a:pt x="341" y="227"/>
                      </a:lnTo>
                      <a:lnTo>
                        <a:pt x="341" y="113"/>
                      </a:lnTo>
                      <a:lnTo>
                        <a:pt x="284" y="0"/>
                      </a:lnTo>
                      <a:lnTo>
                        <a:pt x="284" y="113"/>
                      </a:lnTo>
                      <a:lnTo>
                        <a:pt x="227" y="56"/>
                      </a:lnTo>
                      <a:lnTo>
                        <a:pt x="170" y="56"/>
                      </a:lnTo>
                      <a:lnTo>
                        <a:pt x="57" y="113"/>
                      </a:lnTo>
                      <a:lnTo>
                        <a:pt x="57" y="227"/>
                      </a:lnTo>
                      <a:lnTo>
                        <a:pt x="0" y="283"/>
                      </a:lnTo>
                      <a:lnTo>
                        <a:pt x="0" y="397"/>
                      </a:lnTo>
                      <a:lnTo>
                        <a:pt x="0" y="510"/>
                      </a:lnTo>
                      <a:lnTo>
                        <a:pt x="57" y="623"/>
                      </a:lnTo>
                      <a:lnTo>
                        <a:pt x="57" y="680"/>
                      </a:lnTo>
                      <a:lnTo>
                        <a:pt x="114" y="680"/>
                      </a:lnTo>
                      <a:lnTo>
                        <a:pt x="170" y="794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64" name="Freeform 32"/>
                <p:cNvSpPr>
                  <a:spLocks/>
                </p:cNvSpPr>
                <p:nvPr/>
              </p:nvSpPr>
              <p:spPr bwMode="auto">
                <a:xfrm>
                  <a:off x="3635" y="4555"/>
                  <a:ext cx="284" cy="283"/>
                </a:xfrm>
                <a:custGeom>
                  <a:avLst/>
                  <a:gdLst>
                    <a:gd name="T0" fmla="*/ 113 w 284"/>
                    <a:gd name="T1" fmla="*/ 0 h 283"/>
                    <a:gd name="T2" fmla="*/ 57 w 284"/>
                    <a:gd name="T3" fmla="*/ 113 h 283"/>
                    <a:gd name="T4" fmla="*/ 0 w 284"/>
                    <a:gd name="T5" fmla="*/ 113 h 283"/>
                    <a:gd name="T6" fmla="*/ 0 w 284"/>
                    <a:gd name="T7" fmla="*/ 283 h 283"/>
                    <a:gd name="T8" fmla="*/ 113 w 284"/>
                    <a:gd name="T9" fmla="*/ 227 h 283"/>
                    <a:gd name="T10" fmla="*/ 113 w 284"/>
                    <a:gd name="T11" fmla="*/ 170 h 283"/>
                    <a:gd name="T12" fmla="*/ 170 w 284"/>
                    <a:gd name="T13" fmla="*/ 170 h 283"/>
                    <a:gd name="T14" fmla="*/ 227 w 284"/>
                    <a:gd name="T15" fmla="*/ 227 h 283"/>
                    <a:gd name="T16" fmla="*/ 284 w 284"/>
                    <a:gd name="T17" fmla="*/ 227 h 283"/>
                    <a:gd name="T18" fmla="*/ 284 w 284"/>
                    <a:gd name="T19" fmla="*/ 113 h 283"/>
                    <a:gd name="T20" fmla="*/ 227 w 284"/>
                    <a:gd name="T21" fmla="*/ 57 h 283"/>
                    <a:gd name="T22" fmla="*/ 113 w 284"/>
                    <a:gd name="T23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84" h="283">
                      <a:moveTo>
                        <a:pt x="113" y="0"/>
                      </a:moveTo>
                      <a:lnTo>
                        <a:pt x="57" y="113"/>
                      </a:lnTo>
                      <a:lnTo>
                        <a:pt x="0" y="113"/>
                      </a:lnTo>
                      <a:lnTo>
                        <a:pt x="0" y="283"/>
                      </a:lnTo>
                      <a:lnTo>
                        <a:pt x="113" y="227"/>
                      </a:lnTo>
                      <a:lnTo>
                        <a:pt x="113" y="170"/>
                      </a:lnTo>
                      <a:lnTo>
                        <a:pt x="170" y="170"/>
                      </a:lnTo>
                      <a:lnTo>
                        <a:pt x="227" y="227"/>
                      </a:lnTo>
                      <a:lnTo>
                        <a:pt x="284" y="227"/>
                      </a:lnTo>
                      <a:lnTo>
                        <a:pt x="284" y="113"/>
                      </a:lnTo>
                      <a:lnTo>
                        <a:pt x="227" y="57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65" name="Freeform 33"/>
                <p:cNvSpPr>
                  <a:spLocks/>
                </p:cNvSpPr>
                <p:nvPr/>
              </p:nvSpPr>
              <p:spPr bwMode="auto">
                <a:xfrm>
                  <a:off x="3068" y="3761"/>
                  <a:ext cx="737" cy="1361"/>
                </a:xfrm>
                <a:custGeom>
                  <a:avLst/>
                  <a:gdLst>
                    <a:gd name="T0" fmla="*/ 170 w 737"/>
                    <a:gd name="T1" fmla="*/ 1361 h 1361"/>
                    <a:gd name="T2" fmla="*/ 284 w 737"/>
                    <a:gd name="T3" fmla="*/ 1191 h 1361"/>
                    <a:gd name="T4" fmla="*/ 340 w 737"/>
                    <a:gd name="T5" fmla="*/ 1077 h 1361"/>
                    <a:gd name="T6" fmla="*/ 284 w 737"/>
                    <a:gd name="T7" fmla="*/ 964 h 1361"/>
                    <a:gd name="T8" fmla="*/ 170 w 737"/>
                    <a:gd name="T9" fmla="*/ 851 h 1361"/>
                    <a:gd name="T10" fmla="*/ 170 w 737"/>
                    <a:gd name="T11" fmla="*/ 794 h 1361"/>
                    <a:gd name="T12" fmla="*/ 284 w 737"/>
                    <a:gd name="T13" fmla="*/ 681 h 1361"/>
                    <a:gd name="T14" fmla="*/ 284 w 737"/>
                    <a:gd name="T15" fmla="*/ 567 h 1361"/>
                    <a:gd name="T16" fmla="*/ 227 w 737"/>
                    <a:gd name="T17" fmla="*/ 454 h 1361"/>
                    <a:gd name="T18" fmla="*/ 227 w 737"/>
                    <a:gd name="T19" fmla="*/ 567 h 1361"/>
                    <a:gd name="T20" fmla="*/ 170 w 737"/>
                    <a:gd name="T21" fmla="*/ 510 h 1361"/>
                    <a:gd name="T22" fmla="*/ 113 w 737"/>
                    <a:gd name="T23" fmla="*/ 510 h 1361"/>
                    <a:gd name="T24" fmla="*/ 113 w 737"/>
                    <a:gd name="T25" fmla="*/ 397 h 1361"/>
                    <a:gd name="T26" fmla="*/ 0 w 737"/>
                    <a:gd name="T27" fmla="*/ 340 h 1361"/>
                    <a:gd name="T28" fmla="*/ 0 w 737"/>
                    <a:gd name="T29" fmla="*/ 284 h 1361"/>
                    <a:gd name="T30" fmla="*/ 57 w 737"/>
                    <a:gd name="T31" fmla="*/ 227 h 1361"/>
                    <a:gd name="T32" fmla="*/ 113 w 737"/>
                    <a:gd name="T33" fmla="*/ 227 h 1361"/>
                    <a:gd name="T34" fmla="*/ 227 w 737"/>
                    <a:gd name="T35" fmla="*/ 170 h 1361"/>
                    <a:gd name="T36" fmla="*/ 284 w 737"/>
                    <a:gd name="T37" fmla="*/ 0 h 1361"/>
                    <a:gd name="T38" fmla="*/ 397 w 737"/>
                    <a:gd name="T39" fmla="*/ 57 h 1361"/>
                    <a:gd name="T40" fmla="*/ 397 w 737"/>
                    <a:gd name="T41" fmla="*/ 170 h 1361"/>
                    <a:gd name="T42" fmla="*/ 454 w 737"/>
                    <a:gd name="T43" fmla="*/ 227 h 1361"/>
                    <a:gd name="T44" fmla="*/ 567 w 737"/>
                    <a:gd name="T45" fmla="*/ 170 h 1361"/>
                    <a:gd name="T46" fmla="*/ 510 w 737"/>
                    <a:gd name="T47" fmla="*/ 284 h 1361"/>
                    <a:gd name="T48" fmla="*/ 624 w 737"/>
                    <a:gd name="T49" fmla="*/ 284 h 1361"/>
                    <a:gd name="T50" fmla="*/ 624 w 737"/>
                    <a:gd name="T51" fmla="*/ 510 h 1361"/>
                    <a:gd name="T52" fmla="*/ 567 w 737"/>
                    <a:gd name="T53" fmla="*/ 567 h 1361"/>
                    <a:gd name="T54" fmla="*/ 680 w 737"/>
                    <a:gd name="T55" fmla="*/ 624 h 1361"/>
                    <a:gd name="T56" fmla="*/ 737 w 737"/>
                    <a:gd name="T57" fmla="*/ 567 h 1361"/>
                    <a:gd name="T58" fmla="*/ 737 w 737"/>
                    <a:gd name="T59" fmla="*/ 681 h 1361"/>
                    <a:gd name="T60" fmla="*/ 680 w 737"/>
                    <a:gd name="T61" fmla="*/ 794 h 1361"/>
                    <a:gd name="T62" fmla="*/ 624 w 737"/>
                    <a:gd name="T63" fmla="*/ 907 h 1361"/>
                    <a:gd name="T64" fmla="*/ 567 w 737"/>
                    <a:gd name="T65" fmla="*/ 907 h 1361"/>
                    <a:gd name="T66" fmla="*/ 567 w 737"/>
                    <a:gd name="T67" fmla="*/ 1077 h 1361"/>
                    <a:gd name="T68" fmla="*/ 624 w 737"/>
                    <a:gd name="T69" fmla="*/ 1134 h 1361"/>
                    <a:gd name="T70" fmla="*/ 624 w 737"/>
                    <a:gd name="T71" fmla="*/ 1304 h 1361"/>
                    <a:gd name="T72" fmla="*/ 567 w 737"/>
                    <a:gd name="T73" fmla="*/ 1248 h 1361"/>
                    <a:gd name="T74" fmla="*/ 397 w 737"/>
                    <a:gd name="T75" fmla="*/ 1248 h 1361"/>
                    <a:gd name="T76" fmla="*/ 340 w 737"/>
                    <a:gd name="T77" fmla="*/ 1304 h 1361"/>
                    <a:gd name="T78" fmla="*/ 340 w 737"/>
                    <a:gd name="T79" fmla="*/ 1248 h 1361"/>
                    <a:gd name="T80" fmla="*/ 170 w 737"/>
                    <a:gd name="T81" fmla="*/ 1361 h 1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737" h="1361">
                      <a:moveTo>
                        <a:pt x="170" y="1361"/>
                      </a:moveTo>
                      <a:lnTo>
                        <a:pt x="284" y="1191"/>
                      </a:lnTo>
                      <a:lnTo>
                        <a:pt x="340" y="1077"/>
                      </a:lnTo>
                      <a:lnTo>
                        <a:pt x="284" y="964"/>
                      </a:lnTo>
                      <a:lnTo>
                        <a:pt x="170" y="851"/>
                      </a:lnTo>
                      <a:lnTo>
                        <a:pt x="170" y="794"/>
                      </a:lnTo>
                      <a:lnTo>
                        <a:pt x="284" y="681"/>
                      </a:lnTo>
                      <a:lnTo>
                        <a:pt x="284" y="567"/>
                      </a:lnTo>
                      <a:lnTo>
                        <a:pt x="227" y="454"/>
                      </a:lnTo>
                      <a:lnTo>
                        <a:pt x="227" y="567"/>
                      </a:lnTo>
                      <a:lnTo>
                        <a:pt x="170" y="510"/>
                      </a:lnTo>
                      <a:lnTo>
                        <a:pt x="113" y="510"/>
                      </a:lnTo>
                      <a:lnTo>
                        <a:pt x="113" y="397"/>
                      </a:lnTo>
                      <a:lnTo>
                        <a:pt x="0" y="340"/>
                      </a:lnTo>
                      <a:lnTo>
                        <a:pt x="0" y="284"/>
                      </a:lnTo>
                      <a:lnTo>
                        <a:pt x="57" y="227"/>
                      </a:lnTo>
                      <a:lnTo>
                        <a:pt x="113" y="227"/>
                      </a:lnTo>
                      <a:lnTo>
                        <a:pt x="227" y="170"/>
                      </a:lnTo>
                      <a:lnTo>
                        <a:pt x="284" y="0"/>
                      </a:lnTo>
                      <a:lnTo>
                        <a:pt x="397" y="57"/>
                      </a:lnTo>
                      <a:lnTo>
                        <a:pt x="397" y="170"/>
                      </a:lnTo>
                      <a:lnTo>
                        <a:pt x="454" y="227"/>
                      </a:lnTo>
                      <a:lnTo>
                        <a:pt x="567" y="170"/>
                      </a:lnTo>
                      <a:lnTo>
                        <a:pt x="510" y="284"/>
                      </a:lnTo>
                      <a:lnTo>
                        <a:pt x="624" y="284"/>
                      </a:lnTo>
                      <a:lnTo>
                        <a:pt x="624" y="510"/>
                      </a:lnTo>
                      <a:lnTo>
                        <a:pt x="567" y="567"/>
                      </a:lnTo>
                      <a:lnTo>
                        <a:pt x="680" y="624"/>
                      </a:lnTo>
                      <a:lnTo>
                        <a:pt x="737" y="567"/>
                      </a:lnTo>
                      <a:lnTo>
                        <a:pt x="737" y="681"/>
                      </a:lnTo>
                      <a:lnTo>
                        <a:pt x="680" y="794"/>
                      </a:lnTo>
                      <a:lnTo>
                        <a:pt x="624" y="907"/>
                      </a:lnTo>
                      <a:lnTo>
                        <a:pt x="567" y="907"/>
                      </a:lnTo>
                      <a:lnTo>
                        <a:pt x="567" y="1077"/>
                      </a:lnTo>
                      <a:lnTo>
                        <a:pt x="624" y="1134"/>
                      </a:lnTo>
                      <a:lnTo>
                        <a:pt x="624" y="1304"/>
                      </a:lnTo>
                      <a:lnTo>
                        <a:pt x="567" y="1248"/>
                      </a:lnTo>
                      <a:lnTo>
                        <a:pt x="397" y="1248"/>
                      </a:lnTo>
                      <a:lnTo>
                        <a:pt x="340" y="1304"/>
                      </a:lnTo>
                      <a:lnTo>
                        <a:pt x="340" y="1248"/>
                      </a:lnTo>
                      <a:lnTo>
                        <a:pt x="170" y="1361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66" name="Freeform 34"/>
                <p:cNvSpPr>
                  <a:spLocks/>
                </p:cNvSpPr>
                <p:nvPr/>
              </p:nvSpPr>
              <p:spPr bwMode="auto">
                <a:xfrm>
                  <a:off x="7094" y="4952"/>
                  <a:ext cx="397" cy="567"/>
                </a:xfrm>
                <a:custGeom>
                  <a:avLst/>
                  <a:gdLst>
                    <a:gd name="T0" fmla="*/ 0 w 397"/>
                    <a:gd name="T1" fmla="*/ 510 h 567"/>
                    <a:gd name="T2" fmla="*/ 57 w 397"/>
                    <a:gd name="T3" fmla="*/ 340 h 567"/>
                    <a:gd name="T4" fmla="*/ 0 w 397"/>
                    <a:gd name="T5" fmla="*/ 0 h 567"/>
                    <a:gd name="T6" fmla="*/ 57 w 397"/>
                    <a:gd name="T7" fmla="*/ 57 h 567"/>
                    <a:gd name="T8" fmla="*/ 113 w 397"/>
                    <a:gd name="T9" fmla="*/ 113 h 567"/>
                    <a:gd name="T10" fmla="*/ 170 w 397"/>
                    <a:gd name="T11" fmla="*/ 113 h 567"/>
                    <a:gd name="T12" fmla="*/ 283 w 397"/>
                    <a:gd name="T13" fmla="*/ 57 h 567"/>
                    <a:gd name="T14" fmla="*/ 340 w 397"/>
                    <a:gd name="T15" fmla="*/ 113 h 567"/>
                    <a:gd name="T16" fmla="*/ 397 w 397"/>
                    <a:gd name="T17" fmla="*/ 283 h 567"/>
                    <a:gd name="T18" fmla="*/ 340 w 397"/>
                    <a:gd name="T19" fmla="*/ 227 h 567"/>
                    <a:gd name="T20" fmla="*/ 340 w 397"/>
                    <a:gd name="T21" fmla="*/ 340 h 567"/>
                    <a:gd name="T22" fmla="*/ 170 w 397"/>
                    <a:gd name="T23" fmla="*/ 397 h 567"/>
                    <a:gd name="T24" fmla="*/ 113 w 397"/>
                    <a:gd name="T25" fmla="*/ 567 h 567"/>
                    <a:gd name="T26" fmla="*/ 57 w 397"/>
                    <a:gd name="T27" fmla="*/ 567 h 567"/>
                    <a:gd name="T28" fmla="*/ 113 w 397"/>
                    <a:gd name="T29" fmla="*/ 453 h 567"/>
                    <a:gd name="T30" fmla="*/ 57 w 397"/>
                    <a:gd name="T31" fmla="*/ 453 h 567"/>
                    <a:gd name="T32" fmla="*/ 0 w 397"/>
                    <a:gd name="T33" fmla="*/ 51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7" h="567">
                      <a:moveTo>
                        <a:pt x="0" y="510"/>
                      </a:moveTo>
                      <a:lnTo>
                        <a:pt x="57" y="340"/>
                      </a:lnTo>
                      <a:lnTo>
                        <a:pt x="0" y="0"/>
                      </a:lnTo>
                      <a:lnTo>
                        <a:pt x="57" y="57"/>
                      </a:lnTo>
                      <a:lnTo>
                        <a:pt x="113" y="113"/>
                      </a:lnTo>
                      <a:lnTo>
                        <a:pt x="170" y="113"/>
                      </a:lnTo>
                      <a:lnTo>
                        <a:pt x="283" y="57"/>
                      </a:lnTo>
                      <a:lnTo>
                        <a:pt x="340" y="113"/>
                      </a:lnTo>
                      <a:lnTo>
                        <a:pt x="397" y="283"/>
                      </a:lnTo>
                      <a:lnTo>
                        <a:pt x="340" y="227"/>
                      </a:lnTo>
                      <a:lnTo>
                        <a:pt x="340" y="340"/>
                      </a:lnTo>
                      <a:lnTo>
                        <a:pt x="170" y="397"/>
                      </a:lnTo>
                      <a:lnTo>
                        <a:pt x="113" y="567"/>
                      </a:lnTo>
                      <a:lnTo>
                        <a:pt x="57" y="567"/>
                      </a:lnTo>
                      <a:lnTo>
                        <a:pt x="113" y="453"/>
                      </a:lnTo>
                      <a:lnTo>
                        <a:pt x="57" y="453"/>
                      </a:lnTo>
                      <a:lnTo>
                        <a:pt x="0" y="51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67" name="Freeform 35"/>
                <p:cNvSpPr>
                  <a:spLocks/>
                </p:cNvSpPr>
                <p:nvPr/>
              </p:nvSpPr>
              <p:spPr bwMode="auto">
                <a:xfrm>
                  <a:off x="7094" y="4782"/>
                  <a:ext cx="340" cy="283"/>
                </a:xfrm>
                <a:custGeom>
                  <a:avLst/>
                  <a:gdLst>
                    <a:gd name="T0" fmla="*/ 0 w 340"/>
                    <a:gd name="T1" fmla="*/ 170 h 283"/>
                    <a:gd name="T2" fmla="*/ 0 w 340"/>
                    <a:gd name="T3" fmla="*/ 113 h 283"/>
                    <a:gd name="T4" fmla="*/ 57 w 340"/>
                    <a:gd name="T5" fmla="*/ 113 h 283"/>
                    <a:gd name="T6" fmla="*/ 0 w 340"/>
                    <a:gd name="T7" fmla="*/ 0 h 283"/>
                    <a:gd name="T8" fmla="*/ 57 w 340"/>
                    <a:gd name="T9" fmla="*/ 0 h 283"/>
                    <a:gd name="T10" fmla="*/ 113 w 340"/>
                    <a:gd name="T11" fmla="*/ 56 h 283"/>
                    <a:gd name="T12" fmla="*/ 227 w 340"/>
                    <a:gd name="T13" fmla="*/ 56 h 283"/>
                    <a:gd name="T14" fmla="*/ 340 w 340"/>
                    <a:gd name="T15" fmla="*/ 170 h 283"/>
                    <a:gd name="T16" fmla="*/ 283 w 340"/>
                    <a:gd name="T17" fmla="*/ 227 h 283"/>
                    <a:gd name="T18" fmla="*/ 170 w 340"/>
                    <a:gd name="T19" fmla="*/ 283 h 283"/>
                    <a:gd name="T20" fmla="*/ 113 w 340"/>
                    <a:gd name="T21" fmla="*/ 283 h 283"/>
                    <a:gd name="T22" fmla="*/ 0 w 340"/>
                    <a:gd name="T23" fmla="*/ 17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40" h="283">
                      <a:moveTo>
                        <a:pt x="0" y="170"/>
                      </a:moveTo>
                      <a:lnTo>
                        <a:pt x="0" y="113"/>
                      </a:lnTo>
                      <a:lnTo>
                        <a:pt x="57" y="113"/>
                      </a:lnTo>
                      <a:lnTo>
                        <a:pt x="0" y="0"/>
                      </a:lnTo>
                      <a:lnTo>
                        <a:pt x="57" y="0"/>
                      </a:lnTo>
                      <a:lnTo>
                        <a:pt x="113" y="56"/>
                      </a:lnTo>
                      <a:lnTo>
                        <a:pt x="227" y="56"/>
                      </a:lnTo>
                      <a:lnTo>
                        <a:pt x="340" y="170"/>
                      </a:lnTo>
                      <a:lnTo>
                        <a:pt x="283" y="227"/>
                      </a:lnTo>
                      <a:lnTo>
                        <a:pt x="170" y="283"/>
                      </a:lnTo>
                      <a:lnTo>
                        <a:pt x="113" y="283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68" name="Freeform 36"/>
                <p:cNvSpPr>
                  <a:spLocks/>
                </p:cNvSpPr>
                <p:nvPr/>
              </p:nvSpPr>
              <p:spPr bwMode="auto">
                <a:xfrm>
                  <a:off x="7037" y="4158"/>
                  <a:ext cx="454" cy="680"/>
                </a:xfrm>
                <a:custGeom>
                  <a:avLst/>
                  <a:gdLst>
                    <a:gd name="T0" fmla="*/ 284 w 454"/>
                    <a:gd name="T1" fmla="*/ 680 h 680"/>
                    <a:gd name="T2" fmla="*/ 170 w 454"/>
                    <a:gd name="T3" fmla="*/ 680 h 680"/>
                    <a:gd name="T4" fmla="*/ 170 w 454"/>
                    <a:gd name="T5" fmla="*/ 567 h 680"/>
                    <a:gd name="T6" fmla="*/ 227 w 454"/>
                    <a:gd name="T7" fmla="*/ 510 h 680"/>
                    <a:gd name="T8" fmla="*/ 170 w 454"/>
                    <a:gd name="T9" fmla="*/ 454 h 680"/>
                    <a:gd name="T10" fmla="*/ 170 w 454"/>
                    <a:gd name="T11" fmla="*/ 510 h 680"/>
                    <a:gd name="T12" fmla="*/ 0 w 454"/>
                    <a:gd name="T13" fmla="*/ 340 h 680"/>
                    <a:gd name="T14" fmla="*/ 114 w 454"/>
                    <a:gd name="T15" fmla="*/ 284 h 680"/>
                    <a:gd name="T16" fmla="*/ 170 w 454"/>
                    <a:gd name="T17" fmla="*/ 113 h 680"/>
                    <a:gd name="T18" fmla="*/ 284 w 454"/>
                    <a:gd name="T19" fmla="*/ 0 h 680"/>
                    <a:gd name="T20" fmla="*/ 397 w 454"/>
                    <a:gd name="T21" fmla="*/ 0 h 680"/>
                    <a:gd name="T22" fmla="*/ 454 w 454"/>
                    <a:gd name="T23" fmla="*/ 57 h 680"/>
                    <a:gd name="T24" fmla="*/ 397 w 454"/>
                    <a:gd name="T25" fmla="*/ 57 h 680"/>
                    <a:gd name="T26" fmla="*/ 284 w 454"/>
                    <a:gd name="T27" fmla="*/ 113 h 680"/>
                    <a:gd name="T28" fmla="*/ 340 w 454"/>
                    <a:gd name="T29" fmla="*/ 170 h 680"/>
                    <a:gd name="T30" fmla="*/ 340 w 454"/>
                    <a:gd name="T31" fmla="*/ 227 h 680"/>
                    <a:gd name="T32" fmla="*/ 397 w 454"/>
                    <a:gd name="T33" fmla="*/ 227 h 680"/>
                    <a:gd name="T34" fmla="*/ 284 w 454"/>
                    <a:gd name="T35" fmla="*/ 454 h 680"/>
                    <a:gd name="T36" fmla="*/ 284 w 454"/>
                    <a:gd name="T37" fmla="*/ 510 h 680"/>
                    <a:gd name="T38" fmla="*/ 227 w 454"/>
                    <a:gd name="T39" fmla="*/ 624 h 680"/>
                    <a:gd name="T40" fmla="*/ 284 w 454"/>
                    <a:gd name="T41" fmla="*/ 680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54" h="680">
                      <a:moveTo>
                        <a:pt x="284" y="680"/>
                      </a:moveTo>
                      <a:lnTo>
                        <a:pt x="170" y="680"/>
                      </a:lnTo>
                      <a:lnTo>
                        <a:pt x="170" y="567"/>
                      </a:lnTo>
                      <a:lnTo>
                        <a:pt x="227" y="510"/>
                      </a:lnTo>
                      <a:lnTo>
                        <a:pt x="170" y="454"/>
                      </a:lnTo>
                      <a:lnTo>
                        <a:pt x="170" y="510"/>
                      </a:lnTo>
                      <a:lnTo>
                        <a:pt x="0" y="340"/>
                      </a:lnTo>
                      <a:lnTo>
                        <a:pt x="114" y="284"/>
                      </a:lnTo>
                      <a:lnTo>
                        <a:pt x="170" y="113"/>
                      </a:lnTo>
                      <a:lnTo>
                        <a:pt x="284" y="0"/>
                      </a:lnTo>
                      <a:lnTo>
                        <a:pt x="397" y="0"/>
                      </a:lnTo>
                      <a:lnTo>
                        <a:pt x="454" y="57"/>
                      </a:lnTo>
                      <a:lnTo>
                        <a:pt x="397" y="57"/>
                      </a:lnTo>
                      <a:lnTo>
                        <a:pt x="284" y="113"/>
                      </a:lnTo>
                      <a:lnTo>
                        <a:pt x="340" y="170"/>
                      </a:lnTo>
                      <a:lnTo>
                        <a:pt x="340" y="227"/>
                      </a:lnTo>
                      <a:lnTo>
                        <a:pt x="397" y="227"/>
                      </a:lnTo>
                      <a:lnTo>
                        <a:pt x="284" y="454"/>
                      </a:lnTo>
                      <a:lnTo>
                        <a:pt x="284" y="510"/>
                      </a:lnTo>
                      <a:lnTo>
                        <a:pt x="227" y="624"/>
                      </a:lnTo>
                      <a:lnTo>
                        <a:pt x="284" y="68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69" name="Freeform 37"/>
                <p:cNvSpPr>
                  <a:spLocks/>
                </p:cNvSpPr>
                <p:nvPr/>
              </p:nvSpPr>
              <p:spPr bwMode="auto">
                <a:xfrm>
                  <a:off x="6754" y="3704"/>
                  <a:ext cx="567" cy="794"/>
                </a:xfrm>
                <a:custGeom>
                  <a:avLst/>
                  <a:gdLst>
                    <a:gd name="T0" fmla="*/ 283 w 567"/>
                    <a:gd name="T1" fmla="*/ 794 h 794"/>
                    <a:gd name="T2" fmla="*/ 170 w 567"/>
                    <a:gd name="T3" fmla="*/ 738 h 794"/>
                    <a:gd name="T4" fmla="*/ 226 w 567"/>
                    <a:gd name="T5" fmla="*/ 681 h 794"/>
                    <a:gd name="T6" fmla="*/ 113 w 567"/>
                    <a:gd name="T7" fmla="*/ 624 h 794"/>
                    <a:gd name="T8" fmla="*/ 226 w 567"/>
                    <a:gd name="T9" fmla="*/ 624 h 794"/>
                    <a:gd name="T10" fmla="*/ 226 w 567"/>
                    <a:gd name="T11" fmla="*/ 567 h 794"/>
                    <a:gd name="T12" fmla="*/ 170 w 567"/>
                    <a:gd name="T13" fmla="*/ 567 h 794"/>
                    <a:gd name="T14" fmla="*/ 170 w 567"/>
                    <a:gd name="T15" fmla="*/ 397 h 794"/>
                    <a:gd name="T16" fmla="*/ 56 w 567"/>
                    <a:gd name="T17" fmla="*/ 284 h 794"/>
                    <a:gd name="T18" fmla="*/ 56 w 567"/>
                    <a:gd name="T19" fmla="*/ 227 h 794"/>
                    <a:gd name="T20" fmla="*/ 113 w 567"/>
                    <a:gd name="T21" fmla="*/ 171 h 794"/>
                    <a:gd name="T22" fmla="*/ 0 w 567"/>
                    <a:gd name="T23" fmla="*/ 114 h 794"/>
                    <a:gd name="T24" fmla="*/ 0 w 567"/>
                    <a:gd name="T25" fmla="*/ 57 h 794"/>
                    <a:gd name="T26" fmla="*/ 113 w 567"/>
                    <a:gd name="T27" fmla="*/ 57 h 794"/>
                    <a:gd name="T28" fmla="*/ 170 w 567"/>
                    <a:gd name="T29" fmla="*/ 57 h 794"/>
                    <a:gd name="T30" fmla="*/ 113 w 567"/>
                    <a:gd name="T31" fmla="*/ 0 h 794"/>
                    <a:gd name="T32" fmla="*/ 283 w 567"/>
                    <a:gd name="T33" fmla="*/ 0 h 794"/>
                    <a:gd name="T34" fmla="*/ 283 w 567"/>
                    <a:gd name="T35" fmla="*/ 171 h 794"/>
                    <a:gd name="T36" fmla="*/ 226 w 567"/>
                    <a:gd name="T37" fmla="*/ 284 h 794"/>
                    <a:gd name="T38" fmla="*/ 283 w 567"/>
                    <a:gd name="T39" fmla="*/ 341 h 794"/>
                    <a:gd name="T40" fmla="*/ 397 w 567"/>
                    <a:gd name="T41" fmla="*/ 341 h 794"/>
                    <a:gd name="T42" fmla="*/ 453 w 567"/>
                    <a:gd name="T43" fmla="*/ 397 h 794"/>
                    <a:gd name="T44" fmla="*/ 510 w 567"/>
                    <a:gd name="T45" fmla="*/ 397 h 794"/>
                    <a:gd name="T46" fmla="*/ 567 w 567"/>
                    <a:gd name="T47" fmla="*/ 454 h 794"/>
                    <a:gd name="T48" fmla="*/ 453 w 567"/>
                    <a:gd name="T49" fmla="*/ 567 h 794"/>
                    <a:gd name="T50" fmla="*/ 397 w 567"/>
                    <a:gd name="T51" fmla="*/ 738 h 794"/>
                    <a:gd name="T52" fmla="*/ 283 w 567"/>
                    <a:gd name="T53" fmla="*/ 794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567" h="794">
                      <a:moveTo>
                        <a:pt x="283" y="794"/>
                      </a:moveTo>
                      <a:lnTo>
                        <a:pt x="170" y="738"/>
                      </a:lnTo>
                      <a:lnTo>
                        <a:pt x="226" y="681"/>
                      </a:lnTo>
                      <a:lnTo>
                        <a:pt x="113" y="624"/>
                      </a:lnTo>
                      <a:lnTo>
                        <a:pt x="226" y="624"/>
                      </a:lnTo>
                      <a:lnTo>
                        <a:pt x="226" y="567"/>
                      </a:lnTo>
                      <a:lnTo>
                        <a:pt x="170" y="567"/>
                      </a:lnTo>
                      <a:lnTo>
                        <a:pt x="170" y="397"/>
                      </a:lnTo>
                      <a:lnTo>
                        <a:pt x="56" y="284"/>
                      </a:lnTo>
                      <a:lnTo>
                        <a:pt x="56" y="227"/>
                      </a:lnTo>
                      <a:lnTo>
                        <a:pt x="113" y="171"/>
                      </a:lnTo>
                      <a:lnTo>
                        <a:pt x="0" y="114"/>
                      </a:lnTo>
                      <a:lnTo>
                        <a:pt x="0" y="57"/>
                      </a:lnTo>
                      <a:lnTo>
                        <a:pt x="113" y="57"/>
                      </a:lnTo>
                      <a:lnTo>
                        <a:pt x="170" y="57"/>
                      </a:lnTo>
                      <a:lnTo>
                        <a:pt x="113" y="0"/>
                      </a:lnTo>
                      <a:lnTo>
                        <a:pt x="283" y="0"/>
                      </a:lnTo>
                      <a:lnTo>
                        <a:pt x="283" y="171"/>
                      </a:lnTo>
                      <a:lnTo>
                        <a:pt x="226" y="284"/>
                      </a:lnTo>
                      <a:lnTo>
                        <a:pt x="283" y="341"/>
                      </a:lnTo>
                      <a:lnTo>
                        <a:pt x="397" y="341"/>
                      </a:lnTo>
                      <a:lnTo>
                        <a:pt x="453" y="397"/>
                      </a:lnTo>
                      <a:lnTo>
                        <a:pt x="510" y="397"/>
                      </a:lnTo>
                      <a:lnTo>
                        <a:pt x="567" y="454"/>
                      </a:lnTo>
                      <a:lnTo>
                        <a:pt x="453" y="567"/>
                      </a:lnTo>
                      <a:lnTo>
                        <a:pt x="397" y="738"/>
                      </a:lnTo>
                      <a:lnTo>
                        <a:pt x="283" y="794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70" name="Freeform 38"/>
                <p:cNvSpPr>
                  <a:spLocks/>
                </p:cNvSpPr>
                <p:nvPr/>
              </p:nvSpPr>
              <p:spPr bwMode="auto">
                <a:xfrm>
                  <a:off x="6640" y="4952"/>
                  <a:ext cx="284" cy="340"/>
                </a:xfrm>
                <a:custGeom>
                  <a:avLst/>
                  <a:gdLst>
                    <a:gd name="T0" fmla="*/ 170 w 284"/>
                    <a:gd name="T1" fmla="*/ 340 h 340"/>
                    <a:gd name="T2" fmla="*/ 114 w 284"/>
                    <a:gd name="T3" fmla="*/ 170 h 340"/>
                    <a:gd name="T4" fmla="*/ 0 w 284"/>
                    <a:gd name="T5" fmla="*/ 0 h 340"/>
                    <a:gd name="T6" fmla="*/ 114 w 284"/>
                    <a:gd name="T7" fmla="*/ 0 h 340"/>
                    <a:gd name="T8" fmla="*/ 227 w 284"/>
                    <a:gd name="T9" fmla="*/ 170 h 340"/>
                    <a:gd name="T10" fmla="*/ 284 w 284"/>
                    <a:gd name="T11" fmla="*/ 340 h 340"/>
                    <a:gd name="T12" fmla="*/ 170 w 284"/>
                    <a:gd name="T13" fmla="*/ 34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84" h="340">
                      <a:moveTo>
                        <a:pt x="170" y="340"/>
                      </a:moveTo>
                      <a:lnTo>
                        <a:pt x="114" y="170"/>
                      </a:lnTo>
                      <a:lnTo>
                        <a:pt x="0" y="0"/>
                      </a:lnTo>
                      <a:lnTo>
                        <a:pt x="114" y="0"/>
                      </a:lnTo>
                      <a:lnTo>
                        <a:pt x="227" y="170"/>
                      </a:lnTo>
                      <a:lnTo>
                        <a:pt x="284" y="340"/>
                      </a:lnTo>
                      <a:lnTo>
                        <a:pt x="170" y="34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71" name="Freeform 39"/>
                <p:cNvSpPr>
                  <a:spLocks/>
                </p:cNvSpPr>
                <p:nvPr/>
              </p:nvSpPr>
              <p:spPr bwMode="auto">
                <a:xfrm>
                  <a:off x="6470" y="4555"/>
                  <a:ext cx="681" cy="907"/>
                </a:xfrm>
                <a:custGeom>
                  <a:avLst/>
                  <a:gdLst>
                    <a:gd name="T0" fmla="*/ 170 w 681"/>
                    <a:gd name="T1" fmla="*/ 397 h 907"/>
                    <a:gd name="T2" fmla="*/ 227 w 681"/>
                    <a:gd name="T3" fmla="*/ 283 h 907"/>
                    <a:gd name="T4" fmla="*/ 57 w 681"/>
                    <a:gd name="T5" fmla="*/ 283 h 907"/>
                    <a:gd name="T6" fmla="*/ 0 w 681"/>
                    <a:gd name="T7" fmla="*/ 227 h 907"/>
                    <a:gd name="T8" fmla="*/ 57 w 681"/>
                    <a:gd name="T9" fmla="*/ 57 h 907"/>
                    <a:gd name="T10" fmla="*/ 170 w 681"/>
                    <a:gd name="T11" fmla="*/ 113 h 907"/>
                    <a:gd name="T12" fmla="*/ 170 w 681"/>
                    <a:gd name="T13" fmla="*/ 57 h 907"/>
                    <a:gd name="T14" fmla="*/ 227 w 681"/>
                    <a:gd name="T15" fmla="*/ 57 h 907"/>
                    <a:gd name="T16" fmla="*/ 284 w 681"/>
                    <a:gd name="T17" fmla="*/ 0 h 907"/>
                    <a:gd name="T18" fmla="*/ 397 w 681"/>
                    <a:gd name="T19" fmla="*/ 0 h 907"/>
                    <a:gd name="T20" fmla="*/ 454 w 681"/>
                    <a:gd name="T21" fmla="*/ 170 h 907"/>
                    <a:gd name="T22" fmla="*/ 510 w 681"/>
                    <a:gd name="T23" fmla="*/ 227 h 907"/>
                    <a:gd name="T24" fmla="*/ 340 w 681"/>
                    <a:gd name="T25" fmla="*/ 283 h 907"/>
                    <a:gd name="T26" fmla="*/ 340 w 681"/>
                    <a:gd name="T27" fmla="*/ 340 h 907"/>
                    <a:gd name="T28" fmla="*/ 454 w 681"/>
                    <a:gd name="T29" fmla="*/ 397 h 907"/>
                    <a:gd name="T30" fmla="*/ 510 w 681"/>
                    <a:gd name="T31" fmla="*/ 397 h 907"/>
                    <a:gd name="T32" fmla="*/ 567 w 681"/>
                    <a:gd name="T33" fmla="*/ 454 h 907"/>
                    <a:gd name="T34" fmla="*/ 624 w 681"/>
                    <a:gd name="T35" fmla="*/ 397 h 907"/>
                    <a:gd name="T36" fmla="*/ 681 w 681"/>
                    <a:gd name="T37" fmla="*/ 737 h 907"/>
                    <a:gd name="T38" fmla="*/ 624 w 681"/>
                    <a:gd name="T39" fmla="*/ 907 h 907"/>
                    <a:gd name="T40" fmla="*/ 624 w 681"/>
                    <a:gd name="T41" fmla="*/ 850 h 907"/>
                    <a:gd name="T42" fmla="*/ 567 w 681"/>
                    <a:gd name="T43" fmla="*/ 850 h 907"/>
                    <a:gd name="T44" fmla="*/ 567 w 681"/>
                    <a:gd name="T45" fmla="*/ 794 h 907"/>
                    <a:gd name="T46" fmla="*/ 510 w 681"/>
                    <a:gd name="T47" fmla="*/ 737 h 907"/>
                    <a:gd name="T48" fmla="*/ 454 w 681"/>
                    <a:gd name="T49" fmla="*/ 737 h 907"/>
                    <a:gd name="T50" fmla="*/ 397 w 681"/>
                    <a:gd name="T51" fmla="*/ 567 h 907"/>
                    <a:gd name="T52" fmla="*/ 284 w 681"/>
                    <a:gd name="T53" fmla="*/ 397 h 907"/>
                    <a:gd name="T54" fmla="*/ 170 w 681"/>
                    <a:gd name="T55" fmla="*/ 397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681" h="907">
                      <a:moveTo>
                        <a:pt x="170" y="397"/>
                      </a:moveTo>
                      <a:lnTo>
                        <a:pt x="227" y="283"/>
                      </a:lnTo>
                      <a:lnTo>
                        <a:pt x="57" y="283"/>
                      </a:lnTo>
                      <a:lnTo>
                        <a:pt x="0" y="227"/>
                      </a:lnTo>
                      <a:lnTo>
                        <a:pt x="57" y="57"/>
                      </a:lnTo>
                      <a:lnTo>
                        <a:pt x="170" y="113"/>
                      </a:lnTo>
                      <a:lnTo>
                        <a:pt x="170" y="57"/>
                      </a:lnTo>
                      <a:lnTo>
                        <a:pt x="227" y="57"/>
                      </a:lnTo>
                      <a:lnTo>
                        <a:pt x="284" y="0"/>
                      </a:lnTo>
                      <a:lnTo>
                        <a:pt x="397" y="0"/>
                      </a:lnTo>
                      <a:lnTo>
                        <a:pt x="454" y="170"/>
                      </a:lnTo>
                      <a:lnTo>
                        <a:pt x="510" y="227"/>
                      </a:lnTo>
                      <a:lnTo>
                        <a:pt x="340" y="283"/>
                      </a:lnTo>
                      <a:lnTo>
                        <a:pt x="340" y="340"/>
                      </a:lnTo>
                      <a:lnTo>
                        <a:pt x="454" y="397"/>
                      </a:lnTo>
                      <a:lnTo>
                        <a:pt x="510" y="397"/>
                      </a:lnTo>
                      <a:lnTo>
                        <a:pt x="567" y="454"/>
                      </a:lnTo>
                      <a:lnTo>
                        <a:pt x="624" y="397"/>
                      </a:lnTo>
                      <a:lnTo>
                        <a:pt x="681" y="737"/>
                      </a:lnTo>
                      <a:lnTo>
                        <a:pt x="624" y="907"/>
                      </a:lnTo>
                      <a:lnTo>
                        <a:pt x="624" y="850"/>
                      </a:lnTo>
                      <a:lnTo>
                        <a:pt x="567" y="850"/>
                      </a:lnTo>
                      <a:lnTo>
                        <a:pt x="567" y="794"/>
                      </a:lnTo>
                      <a:lnTo>
                        <a:pt x="510" y="737"/>
                      </a:lnTo>
                      <a:lnTo>
                        <a:pt x="454" y="737"/>
                      </a:lnTo>
                      <a:lnTo>
                        <a:pt x="397" y="567"/>
                      </a:lnTo>
                      <a:lnTo>
                        <a:pt x="284" y="397"/>
                      </a:lnTo>
                      <a:lnTo>
                        <a:pt x="170" y="39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72" name="Freeform 40"/>
                <p:cNvSpPr>
                  <a:spLocks/>
                </p:cNvSpPr>
                <p:nvPr/>
              </p:nvSpPr>
              <p:spPr bwMode="auto">
                <a:xfrm>
                  <a:off x="6697" y="3988"/>
                  <a:ext cx="567" cy="1021"/>
                </a:xfrm>
                <a:custGeom>
                  <a:avLst/>
                  <a:gdLst>
                    <a:gd name="T0" fmla="*/ 113 w 567"/>
                    <a:gd name="T1" fmla="*/ 0 h 1021"/>
                    <a:gd name="T2" fmla="*/ 113 w 567"/>
                    <a:gd name="T3" fmla="*/ 113 h 1021"/>
                    <a:gd name="T4" fmla="*/ 170 w 567"/>
                    <a:gd name="T5" fmla="*/ 170 h 1021"/>
                    <a:gd name="T6" fmla="*/ 113 w 567"/>
                    <a:gd name="T7" fmla="*/ 283 h 1021"/>
                    <a:gd name="T8" fmla="*/ 57 w 567"/>
                    <a:gd name="T9" fmla="*/ 227 h 1021"/>
                    <a:gd name="T10" fmla="*/ 0 w 567"/>
                    <a:gd name="T11" fmla="*/ 283 h 1021"/>
                    <a:gd name="T12" fmla="*/ 0 w 567"/>
                    <a:gd name="T13" fmla="*/ 397 h 1021"/>
                    <a:gd name="T14" fmla="*/ 57 w 567"/>
                    <a:gd name="T15" fmla="*/ 567 h 1021"/>
                    <a:gd name="T16" fmla="*/ 170 w 567"/>
                    <a:gd name="T17" fmla="*/ 567 h 1021"/>
                    <a:gd name="T18" fmla="*/ 227 w 567"/>
                    <a:gd name="T19" fmla="*/ 737 h 1021"/>
                    <a:gd name="T20" fmla="*/ 283 w 567"/>
                    <a:gd name="T21" fmla="*/ 794 h 1021"/>
                    <a:gd name="T22" fmla="*/ 113 w 567"/>
                    <a:gd name="T23" fmla="*/ 850 h 1021"/>
                    <a:gd name="T24" fmla="*/ 113 w 567"/>
                    <a:gd name="T25" fmla="*/ 907 h 1021"/>
                    <a:gd name="T26" fmla="*/ 227 w 567"/>
                    <a:gd name="T27" fmla="*/ 964 h 1021"/>
                    <a:gd name="T28" fmla="*/ 283 w 567"/>
                    <a:gd name="T29" fmla="*/ 964 h 1021"/>
                    <a:gd name="T30" fmla="*/ 340 w 567"/>
                    <a:gd name="T31" fmla="*/ 1021 h 1021"/>
                    <a:gd name="T32" fmla="*/ 397 w 567"/>
                    <a:gd name="T33" fmla="*/ 964 h 1021"/>
                    <a:gd name="T34" fmla="*/ 397 w 567"/>
                    <a:gd name="T35" fmla="*/ 907 h 1021"/>
                    <a:gd name="T36" fmla="*/ 454 w 567"/>
                    <a:gd name="T37" fmla="*/ 907 h 1021"/>
                    <a:gd name="T38" fmla="*/ 397 w 567"/>
                    <a:gd name="T39" fmla="*/ 794 h 1021"/>
                    <a:gd name="T40" fmla="*/ 454 w 567"/>
                    <a:gd name="T41" fmla="*/ 794 h 1021"/>
                    <a:gd name="T42" fmla="*/ 510 w 567"/>
                    <a:gd name="T43" fmla="*/ 850 h 1021"/>
                    <a:gd name="T44" fmla="*/ 510 w 567"/>
                    <a:gd name="T45" fmla="*/ 737 h 1021"/>
                    <a:gd name="T46" fmla="*/ 567 w 567"/>
                    <a:gd name="T47" fmla="*/ 680 h 1021"/>
                    <a:gd name="T48" fmla="*/ 510 w 567"/>
                    <a:gd name="T49" fmla="*/ 624 h 1021"/>
                    <a:gd name="T50" fmla="*/ 510 w 567"/>
                    <a:gd name="T51" fmla="*/ 680 h 1021"/>
                    <a:gd name="T52" fmla="*/ 340 w 567"/>
                    <a:gd name="T53" fmla="*/ 510 h 1021"/>
                    <a:gd name="T54" fmla="*/ 227 w 567"/>
                    <a:gd name="T55" fmla="*/ 454 h 1021"/>
                    <a:gd name="T56" fmla="*/ 283 w 567"/>
                    <a:gd name="T57" fmla="*/ 397 h 1021"/>
                    <a:gd name="T58" fmla="*/ 170 w 567"/>
                    <a:gd name="T59" fmla="*/ 340 h 1021"/>
                    <a:gd name="T60" fmla="*/ 283 w 567"/>
                    <a:gd name="T61" fmla="*/ 340 h 1021"/>
                    <a:gd name="T62" fmla="*/ 283 w 567"/>
                    <a:gd name="T63" fmla="*/ 283 h 1021"/>
                    <a:gd name="T64" fmla="*/ 227 w 567"/>
                    <a:gd name="T65" fmla="*/ 283 h 1021"/>
                    <a:gd name="T66" fmla="*/ 227 w 567"/>
                    <a:gd name="T67" fmla="*/ 113 h 1021"/>
                    <a:gd name="T68" fmla="*/ 113 w 567"/>
                    <a:gd name="T69" fmla="*/ 0 h 10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67" h="1021">
                      <a:moveTo>
                        <a:pt x="113" y="0"/>
                      </a:moveTo>
                      <a:lnTo>
                        <a:pt x="113" y="113"/>
                      </a:lnTo>
                      <a:lnTo>
                        <a:pt x="170" y="170"/>
                      </a:lnTo>
                      <a:lnTo>
                        <a:pt x="113" y="283"/>
                      </a:lnTo>
                      <a:lnTo>
                        <a:pt x="57" y="227"/>
                      </a:lnTo>
                      <a:lnTo>
                        <a:pt x="0" y="283"/>
                      </a:lnTo>
                      <a:lnTo>
                        <a:pt x="0" y="397"/>
                      </a:lnTo>
                      <a:lnTo>
                        <a:pt x="57" y="567"/>
                      </a:lnTo>
                      <a:lnTo>
                        <a:pt x="170" y="567"/>
                      </a:lnTo>
                      <a:lnTo>
                        <a:pt x="227" y="737"/>
                      </a:lnTo>
                      <a:lnTo>
                        <a:pt x="283" y="794"/>
                      </a:lnTo>
                      <a:lnTo>
                        <a:pt x="113" y="850"/>
                      </a:lnTo>
                      <a:lnTo>
                        <a:pt x="113" y="907"/>
                      </a:lnTo>
                      <a:lnTo>
                        <a:pt x="227" y="964"/>
                      </a:lnTo>
                      <a:lnTo>
                        <a:pt x="283" y="964"/>
                      </a:lnTo>
                      <a:lnTo>
                        <a:pt x="340" y="1021"/>
                      </a:lnTo>
                      <a:lnTo>
                        <a:pt x="397" y="964"/>
                      </a:lnTo>
                      <a:lnTo>
                        <a:pt x="397" y="907"/>
                      </a:lnTo>
                      <a:lnTo>
                        <a:pt x="454" y="907"/>
                      </a:lnTo>
                      <a:lnTo>
                        <a:pt x="397" y="794"/>
                      </a:lnTo>
                      <a:lnTo>
                        <a:pt x="454" y="794"/>
                      </a:lnTo>
                      <a:lnTo>
                        <a:pt x="510" y="850"/>
                      </a:lnTo>
                      <a:lnTo>
                        <a:pt x="510" y="737"/>
                      </a:lnTo>
                      <a:lnTo>
                        <a:pt x="567" y="680"/>
                      </a:lnTo>
                      <a:lnTo>
                        <a:pt x="510" y="624"/>
                      </a:lnTo>
                      <a:lnTo>
                        <a:pt x="510" y="680"/>
                      </a:lnTo>
                      <a:lnTo>
                        <a:pt x="340" y="510"/>
                      </a:lnTo>
                      <a:lnTo>
                        <a:pt x="227" y="454"/>
                      </a:lnTo>
                      <a:lnTo>
                        <a:pt x="283" y="397"/>
                      </a:lnTo>
                      <a:lnTo>
                        <a:pt x="170" y="340"/>
                      </a:lnTo>
                      <a:lnTo>
                        <a:pt x="283" y="340"/>
                      </a:lnTo>
                      <a:lnTo>
                        <a:pt x="283" y="283"/>
                      </a:lnTo>
                      <a:lnTo>
                        <a:pt x="227" y="283"/>
                      </a:lnTo>
                      <a:lnTo>
                        <a:pt x="227" y="113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73" name="Freeform 41"/>
                <p:cNvSpPr>
                  <a:spLocks/>
                </p:cNvSpPr>
                <p:nvPr/>
              </p:nvSpPr>
              <p:spPr bwMode="auto">
                <a:xfrm>
                  <a:off x="5903" y="3648"/>
                  <a:ext cx="964" cy="850"/>
                </a:xfrm>
                <a:custGeom>
                  <a:avLst/>
                  <a:gdLst>
                    <a:gd name="T0" fmla="*/ 851 w 964"/>
                    <a:gd name="T1" fmla="*/ 113 h 850"/>
                    <a:gd name="T2" fmla="*/ 681 w 964"/>
                    <a:gd name="T3" fmla="*/ 113 h 850"/>
                    <a:gd name="T4" fmla="*/ 681 w 964"/>
                    <a:gd name="T5" fmla="*/ 56 h 850"/>
                    <a:gd name="T6" fmla="*/ 624 w 964"/>
                    <a:gd name="T7" fmla="*/ 0 h 850"/>
                    <a:gd name="T8" fmla="*/ 567 w 964"/>
                    <a:gd name="T9" fmla="*/ 0 h 850"/>
                    <a:gd name="T10" fmla="*/ 454 w 964"/>
                    <a:gd name="T11" fmla="*/ 56 h 850"/>
                    <a:gd name="T12" fmla="*/ 340 w 964"/>
                    <a:gd name="T13" fmla="*/ 170 h 850"/>
                    <a:gd name="T14" fmla="*/ 284 w 964"/>
                    <a:gd name="T15" fmla="*/ 227 h 850"/>
                    <a:gd name="T16" fmla="*/ 227 w 964"/>
                    <a:gd name="T17" fmla="*/ 227 h 850"/>
                    <a:gd name="T18" fmla="*/ 170 w 964"/>
                    <a:gd name="T19" fmla="*/ 340 h 850"/>
                    <a:gd name="T20" fmla="*/ 170 w 964"/>
                    <a:gd name="T21" fmla="*/ 397 h 850"/>
                    <a:gd name="T22" fmla="*/ 57 w 964"/>
                    <a:gd name="T23" fmla="*/ 340 h 850"/>
                    <a:gd name="T24" fmla="*/ 0 w 964"/>
                    <a:gd name="T25" fmla="*/ 397 h 850"/>
                    <a:gd name="T26" fmla="*/ 57 w 964"/>
                    <a:gd name="T27" fmla="*/ 453 h 850"/>
                    <a:gd name="T28" fmla="*/ 114 w 964"/>
                    <a:gd name="T29" fmla="*/ 567 h 850"/>
                    <a:gd name="T30" fmla="*/ 227 w 964"/>
                    <a:gd name="T31" fmla="*/ 453 h 850"/>
                    <a:gd name="T32" fmla="*/ 340 w 964"/>
                    <a:gd name="T33" fmla="*/ 737 h 850"/>
                    <a:gd name="T34" fmla="*/ 397 w 964"/>
                    <a:gd name="T35" fmla="*/ 737 h 850"/>
                    <a:gd name="T36" fmla="*/ 510 w 964"/>
                    <a:gd name="T37" fmla="*/ 850 h 850"/>
                    <a:gd name="T38" fmla="*/ 567 w 964"/>
                    <a:gd name="T39" fmla="*/ 794 h 850"/>
                    <a:gd name="T40" fmla="*/ 737 w 964"/>
                    <a:gd name="T41" fmla="*/ 794 h 850"/>
                    <a:gd name="T42" fmla="*/ 737 w 964"/>
                    <a:gd name="T43" fmla="*/ 737 h 850"/>
                    <a:gd name="T44" fmla="*/ 794 w 964"/>
                    <a:gd name="T45" fmla="*/ 737 h 850"/>
                    <a:gd name="T46" fmla="*/ 794 w 964"/>
                    <a:gd name="T47" fmla="*/ 623 h 850"/>
                    <a:gd name="T48" fmla="*/ 851 w 964"/>
                    <a:gd name="T49" fmla="*/ 567 h 850"/>
                    <a:gd name="T50" fmla="*/ 907 w 964"/>
                    <a:gd name="T51" fmla="*/ 623 h 850"/>
                    <a:gd name="T52" fmla="*/ 964 w 964"/>
                    <a:gd name="T53" fmla="*/ 510 h 850"/>
                    <a:gd name="T54" fmla="*/ 907 w 964"/>
                    <a:gd name="T55" fmla="*/ 453 h 850"/>
                    <a:gd name="T56" fmla="*/ 907 w 964"/>
                    <a:gd name="T57" fmla="*/ 340 h 850"/>
                    <a:gd name="T58" fmla="*/ 907 w 964"/>
                    <a:gd name="T59" fmla="*/ 283 h 850"/>
                    <a:gd name="T60" fmla="*/ 964 w 964"/>
                    <a:gd name="T61" fmla="*/ 227 h 850"/>
                    <a:gd name="T62" fmla="*/ 851 w 964"/>
                    <a:gd name="T63" fmla="*/ 170 h 850"/>
                    <a:gd name="T64" fmla="*/ 851 w 964"/>
                    <a:gd name="T65" fmla="*/ 113 h 8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64" h="850">
                      <a:moveTo>
                        <a:pt x="851" y="113"/>
                      </a:moveTo>
                      <a:lnTo>
                        <a:pt x="681" y="113"/>
                      </a:lnTo>
                      <a:lnTo>
                        <a:pt x="681" y="56"/>
                      </a:lnTo>
                      <a:lnTo>
                        <a:pt x="624" y="0"/>
                      </a:lnTo>
                      <a:lnTo>
                        <a:pt x="567" y="0"/>
                      </a:lnTo>
                      <a:lnTo>
                        <a:pt x="454" y="56"/>
                      </a:lnTo>
                      <a:lnTo>
                        <a:pt x="340" y="170"/>
                      </a:lnTo>
                      <a:lnTo>
                        <a:pt x="284" y="227"/>
                      </a:lnTo>
                      <a:lnTo>
                        <a:pt x="227" y="227"/>
                      </a:lnTo>
                      <a:lnTo>
                        <a:pt x="170" y="340"/>
                      </a:lnTo>
                      <a:lnTo>
                        <a:pt x="170" y="397"/>
                      </a:lnTo>
                      <a:lnTo>
                        <a:pt x="57" y="340"/>
                      </a:lnTo>
                      <a:lnTo>
                        <a:pt x="0" y="397"/>
                      </a:lnTo>
                      <a:lnTo>
                        <a:pt x="57" y="453"/>
                      </a:lnTo>
                      <a:lnTo>
                        <a:pt x="114" y="567"/>
                      </a:lnTo>
                      <a:lnTo>
                        <a:pt x="227" y="453"/>
                      </a:lnTo>
                      <a:lnTo>
                        <a:pt x="340" y="737"/>
                      </a:lnTo>
                      <a:lnTo>
                        <a:pt x="397" y="737"/>
                      </a:lnTo>
                      <a:lnTo>
                        <a:pt x="510" y="850"/>
                      </a:lnTo>
                      <a:lnTo>
                        <a:pt x="567" y="794"/>
                      </a:lnTo>
                      <a:lnTo>
                        <a:pt x="737" y="794"/>
                      </a:lnTo>
                      <a:lnTo>
                        <a:pt x="737" y="737"/>
                      </a:lnTo>
                      <a:lnTo>
                        <a:pt x="794" y="737"/>
                      </a:lnTo>
                      <a:lnTo>
                        <a:pt x="794" y="623"/>
                      </a:lnTo>
                      <a:lnTo>
                        <a:pt x="851" y="567"/>
                      </a:lnTo>
                      <a:lnTo>
                        <a:pt x="907" y="623"/>
                      </a:lnTo>
                      <a:lnTo>
                        <a:pt x="964" y="510"/>
                      </a:lnTo>
                      <a:lnTo>
                        <a:pt x="907" y="453"/>
                      </a:lnTo>
                      <a:lnTo>
                        <a:pt x="907" y="340"/>
                      </a:lnTo>
                      <a:lnTo>
                        <a:pt x="907" y="283"/>
                      </a:lnTo>
                      <a:lnTo>
                        <a:pt x="964" y="227"/>
                      </a:lnTo>
                      <a:lnTo>
                        <a:pt x="851" y="170"/>
                      </a:lnTo>
                      <a:lnTo>
                        <a:pt x="851" y="113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74" name="Freeform 42"/>
                <p:cNvSpPr>
                  <a:spLocks/>
                </p:cNvSpPr>
                <p:nvPr/>
              </p:nvSpPr>
              <p:spPr bwMode="auto">
                <a:xfrm>
                  <a:off x="4996" y="4952"/>
                  <a:ext cx="397" cy="340"/>
                </a:xfrm>
                <a:custGeom>
                  <a:avLst/>
                  <a:gdLst>
                    <a:gd name="T0" fmla="*/ 340 w 397"/>
                    <a:gd name="T1" fmla="*/ 113 h 340"/>
                    <a:gd name="T2" fmla="*/ 397 w 397"/>
                    <a:gd name="T3" fmla="*/ 170 h 340"/>
                    <a:gd name="T4" fmla="*/ 340 w 397"/>
                    <a:gd name="T5" fmla="*/ 227 h 340"/>
                    <a:gd name="T6" fmla="*/ 170 w 397"/>
                    <a:gd name="T7" fmla="*/ 283 h 340"/>
                    <a:gd name="T8" fmla="*/ 170 w 397"/>
                    <a:gd name="T9" fmla="*/ 340 h 340"/>
                    <a:gd name="T10" fmla="*/ 113 w 397"/>
                    <a:gd name="T11" fmla="*/ 283 h 340"/>
                    <a:gd name="T12" fmla="*/ 57 w 397"/>
                    <a:gd name="T13" fmla="*/ 227 h 340"/>
                    <a:gd name="T14" fmla="*/ 0 w 397"/>
                    <a:gd name="T15" fmla="*/ 113 h 340"/>
                    <a:gd name="T16" fmla="*/ 57 w 397"/>
                    <a:gd name="T17" fmla="*/ 113 h 340"/>
                    <a:gd name="T18" fmla="*/ 57 w 397"/>
                    <a:gd name="T19" fmla="*/ 0 h 340"/>
                    <a:gd name="T20" fmla="*/ 227 w 397"/>
                    <a:gd name="T21" fmla="*/ 57 h 340"/>
                    <a:gd name="T22" fmla="*/ 227 w 397"/>
                    <a:gd name="T23" fmla="*/ 0 h 340"/>
                    <a:gd name="T24" fmla="*/ 340 w 397"/>
                    <a:gd name="T25" fmla="*/ 57 h 340"/>
                    <a:gd name="T26" fmla="*/ 340 w 397"/>
                    <a:gd name="T27" fmla="*/ 113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7" h="340">
                      <a:moveTo>
                        <a:pt x="340" y="113"/>
                      </a:moveTo>
                      <a:lnTo>
                        <a:pt x="397" y="170"/>
                      </a:lnTo>
                      <a:lnTo>
                        <a:pt x="340" y="227"/>
                      </a:lnTo>
                      <a:lnTo>
                        <a:pt x="170" y="283"/>
                      </a:lnTo>
                      <a:lnTo>
                        <a:pt x="170" y="340"/>
                      </a:lnTo>
                      <a:lnTo>
                        <a:pt x="113" y="283"/>
                      </a:lnTo>
                      <a:lnTo>
                        <a:pt x="57" y="227"/>
                      </a:lnTo>
                      <a:lnTo>
                        <a:pt x="0" y="113"/>
                      </a:lnTo>
                      <a:lnTo>
                        <a:pt x="57" y="113"/>
                      </a:lnTo>
                      <a:lnTo>
                        <a:pt x="57" y="0"/>
                      </a:lnTo>
                      <a:lnTo>
                        <a:pt x="227" y="57"/>
                      </a:lnTo>
                      <a:lnTo>
                        <a:pt x="227" y="0"/>
                      </a:lnTo>
                      <a:lnTo>
                        <a:pt x="340" y="57"/>
                      </a:lnTo>
                      <a:lnTo>
                        <a:pt x="340" y="113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75" name="Freeform 43"/>
                <p:cNvSpPr>
                  <a:spLocks/>
                </p:cNvSpPr>
                <p:nvPr/>
              </p:nvSpPr>
              <p:spPr bwMode="auto">
                <a:xfrm>
                  <a:off x="5223" y="4101"/>
                  <a:ext cx="1020" cy="964"/>
                </a:xfrm>
                <a:custGeom>
                  <a:avLst/>
                  <a:gdLst>
                    <a:gd name="T0" fmla="*/ 0 w 1020"/>
                    <a:gd name="T1" fmla="*/ 851 h 964"/>
                    <a:gd name="T2" fmla="*/ 0 w 1020"/>
                    <a:gd name="T3" fmla="*/ 681 h 964"/>
                    <a:gd name="T4" fmla="*/ 56 w 1020"/>
                    <a:gd name="T5" fmla="*/ 737 h 964"/>
                    <a:gd name="T6" fmla="*/ 227 w 1020"/>
                    <a:gd name="T7" fmla="*/ 624 h 964"/>
                    <a:gd name="T8" fmla="*/ 283 w 1020"/>
                    <a:gd name="T9" fmla="*/ 624 h 964"/>
                    <a:gd name="T10" fmla="*/ 340 w 1020"/>
                    <a:gd name="T11" fmla="*/ 567 h 964"/>
                    <a:gd name="T12" fmla="*/ 283 w 1020"/>
                    <a:gd name="T13" fmla="*/ 511 h 964"/>
                    <a:gd name="T14" fmla="*/ 340 w 1020"/>
                    <a:gd name="T15" fmla="*/ 454 h 964"/>
                    <a:gd name="T16" fmla="*/ 397 w 1020"/>
                    <a:gd name="T17" fmla="*/ 511 h 964"/>
                    <a:gd name="T18" fmla="*/ 567 w 1020"/>
                    <a:gd name="T19" fmla="*/ 341 h 964"/>
                    <a:gd name="T20" fmla="*/ 680 w 1020"/>
                    <a:gd name="T21" fmla="*/ 284 h 964"/>
                    <a:gd name="T22" fmla="*/ 794 w 1020"/>
                    <a:gd name="T23" fmla="*/ 114 h 964"/>
                    <a:gd name="T24" fmla="*/ 907 w 1020"/>
                    <a:gd name="T25" fmla="*/ 0 h 964"/>
                    <a:gd name="T26" fmla="*/ 1020 w 1020"/>
                    <a:gd name="T27" fmla="*/ 284 h 964"/>
                    <a:gd name="T28" fmla="*/ 964 w 1020"/>
                    <a:gd name="T29" fmla="*/ 341 h 964"/>
                    <a:gd name="T30" fmla="*/ 964 w 1020"/>
                    <a:gd name="T31" fmla="*/ 511 h 964"/>
                    <a:gd name="T32" fmla="*/ 907 w 1020"/>
                    <a:gd name="T33" fmla="*/ 567 h 964"/>
                    <a:gd name="T34" fmla="*/ 850 w 1020"/>
                    <a:gd name="T35" fmla="*/ 567 h 964"/>
                    <a:gd name="T36" fmla="*/ 794 w 1020"/>
                    <a:gd name="T37" fmla="*/ 511 h 964"/>
                    <a:gd name="T38" fmla="*/ 737 w 1020"/>
                    <a:gd name="T39" fmla="*/ 511 h 964"/>
                    <a:gd name="T40" fmla="*/ 737 w 1020"/>
                    <a:gd name="T41" fmla="*/ 567 h 964"/>
                    <a:gd name="T42" fmla="*/ 623 w 1020"/>
                    <a:gd name="T43" fmla="*/ 681 h 964"/>
                    <a:gd name="T44" fmla="*/ 680 w 1020"/>
                    <a:gd name="T45" fmla="*/ 794 h 964"/>
                    <a:gd name="T46" fmla="*/ 680 w 1020"/>
                    <a:gd name="T47" fmla="*/ 851 h 964"/>
                    <a:gd name="T48" fmla="*/ 567 w 1020"/>
                    <a:gd name="T49" fmla="*/ 964 h 964"/>
                    <a:gd name="T50" fmla="*/ 510 w 1020"/>
                    <a:gd name="T51" fmla="*/ 908 h 964"/>
                    <a:gd name="T52" fmla="*/ 397 w 1020"/>
                    <a:gd name="T53" fmla="*/ 964 h 964"/>
                    <a:gd name="T54" fmla="*/ 283 w 1020"/>
                    <a:gd name="T55" fmla="*/ 908 h 964"/>
                    <a:gd name="T56" fmla="*/ 170 w 1020"/>
                    <a:gd name="T57" fmla="*/ 908 h 964"/>
                    <a:gd name="T58" fmla="*/ 113 w 1020"/>
                    <a:gd name="T59" fmla="*/ 964 h 964"/>
                    <a:gd name="T60" fmla="*/ 113 w 1020"/>
                    <a:gd name="T61" fmla="*/ 908 h 964"/>
                    <a:gd name="T62" fmla="*/ 0 w 1020"/>
                    <a:gd name="T63" fmla="*/ 851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020" h="964">
                      <a:moveTo>
                        <a:pt x="0" y="851"/>
                      </a:moveTo>
                      <a:lnTo>
                        <a:pt x="0" y="681"/>
                      </a:lnTo>
                      <a:lnTo>
                        <a:pt x="56" y="737"/>
                      </a:lnTo>
                      <a:lnTo>
                        <a:pt x="227" y="624"/>
                      </a:lnTo>
                      <a:lnTo>
                        <a:pt x="283" y="624"/>
                      </a:lnTo>
                      <a:lnTo>
                        <a:pt x="340" y="567"/>
                      </a:lnTo>
                      <a:lnTo>
                        <a:pt x="283" y="511"/>
                      </a:lnTo>
                      <a:lnTo>
                        <a:pt x="340" y="454"/>
                      </a:lnTo>
                      <a:lnTo>
                        <a:pt x="397" y="511"/>
                      </a:lnTo>
                      <a:lnTo>
                        <a:pt x="567" y="341"/>
                      </a:lnTo>
                      <a:lnTo>
                        <a:pt x="680" y="284"/>
                      </a:lnTo>
                      <a:lnTo>
                        <a:pt x="794" y="114"/>
                      </a:lnTo>
                      <a:lnTo>
                        <a:pt x="907" y="0"/>
                      </a:lnTo>
                      <a:lnTo>
                        <a:pt x="1020" y="284"/>
                      </a:lnTo>
                      <a:lnTo>
                        <a:pt x="964" y="341"/>
                      </a:lnTo>
                      <a:lnTo>
                        <a:pt x="964" y="511"/>
                      </a:lnTo>
                      <a:lnTo>
                        <a:pt x="907" y="567"/>
                      </a:lnTo>
                      <a:lnTo>
                        <a:pt x="850" y="567"/>
                      </a:lnTo>
                      <a:lnTo>
                        <a:pt x="794" y="511"/>
                      </a:lnTo>
                      <a:lnTo>
                        <a:pt x="737" y="511"/>
                      </a:lnTo>
                      <a:lnTo>
                        <a:pt x="737" y="567"/>
                      </a:lnTo>
                      <a:lnTo>
                        <a:pt x="623" y="681"/>
                      </a:lnTo>
                      <a:lnTo>
                        <a:pt x="680" y="794"/>
                      </a:lnTo>
                      <a:lnTo>
                        <a:pt x="680" y="851"/>
                      </a:lnTo>
                      <a:lnTo>
                        <a:pt x="567" y="964"/>
                      </a:lnTo>
                      <a:lnTo>
                        <a:pt x="510" y="908"/>
                      </a:lnTo>
                      <a:lnTo>
                        <a:pt x="397" y="964"/>
                      </a:lnTo>
                      <a:lnTo>
                        <a:pt x="283" y="908"/>
                      </a:lnTo>
                      <a:lnTo>
                        <a:pt x="170" y="908"/>
                      </a:lnTo>
                      <a:lnTo>
                        <a:pt x="113" y="964"/>
                      </a:lnTo>
                      <a:lnTo>
                        <a:pt x="113" y="908"/>
                      </a:lnTo>
                      <a:lnTo>
                        <a:pt x="0" y="851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76" name="Freeform 44"/>
                <p:cNvSpPr>
                  <a:spLocks/>
                </p:cNvSpPr>
                <p:nvPr/>
              </p:nvSpPr>
              <p:spPr bwMode="auto">
                <a:xfrm>
                  <a:off x="5109" y="3761"/>
                  <a:ext cx="908" cy="851"/>
                </a:xfrm>
                <a:custGeom>
                  <a:avLst/>
                  <a:gdLst>
                    <a:gd name="T0" fmla="*/ 794 w 908"/>
                    <a:gd name="T1" fmla="*/ 284 h 851"/>
                    <a:gd name="T2" fmla="*/ 851 w 908"/>
                    <a:gd name="T3" fmla="*/ 340 h 851"/>
                    <a:gd name="T4" fmla="*/ 908 w 908"/>
                    <a:gd name="T5" fmla="*/ 454 h 851"/>
                    <a:gd name="T6" fmla="*/ 794 w 908"/>
                    <a:gd name="T7" fmla="*/ 624 h 851"/>
                    <a:gd name="T8" fmla="*/ 681 w 908"/>
                    <a:gd name="T9" fmla="*/ 681 h 851"/>
                    <a:gd name="T10" fmla="*/ 511 w 908"/>
                    <a:gd name="T11" fmla="*/ 851 h 851"/>
                    <a:gd name="T12" fmla="*/ 511 w 908"/>
                    <a:gd name="T13" fmla="*/ 681 h 851"/>
                    <a:gd name="T14" fmla="*/ 454 w 908"/>
                    <a:gd name="T15" fmla="*/ 624 h 851"/>
                    <a:gd name="T16" fmla="*/ 454 w 908"/>
                    <a:gd name="T17" fmla="*/ 567 h 851"/>
                    <a:gd name="T18" fmla="*/ 284 w 908"/>
                    <a:gd name="T19" fmla="*/ 624 h 851"/>
                    <a:gd name="T20" fmla="*/ 227 w 908"/>
                    <a:gd name="T21" fmla="*/ 681 h 851"/>
                    <a:gd name="T22" fmla="*/ 114 w 908"/>
                    <a:gd name="T23" fmla="*/ 681 h 851"/>
                    <a:gd name="T24" fmla="*/ 170 w 908"/>
                    <a:gd name="T25" fmla="*/ 624 h 851"/>
                    <a:gd name="T26" fmla="*/ 170 w 908"/>
                    <a:gd name="T27" fmla="*/ 567 h 851"/>
                    <a:gd name="T28" fmla="*/ 57 w 908"/>
                    <a:gd name="T29" fmla="*/ 510 h 851"/>
                    <a:gd name="T30" fmla="*/ 0 w 908"/>
                    <a:gd name="T31" fmla="*/ 567 h 851"/>
                    <a:gd name="T32" fmla="*/ 0 w 908"/>
                    <a:gd name="T33" fmla="*/ 397 h 851"/>
                    <a:gd name="T34" fmla="*/ 114 w 908"/>
                    <a:gd name="T35" fmla="*/ 454 h 851"/>
                    <a:gd name="T36" fmla="*/ 114 w 908"/>
                    <a:gd name="T37" fmla="*/ 284 h 851"/>
                    <a:gd name="T38" fmla="*/ 341 w 908"/>
                    <a:gd name="T39" fmla="*/ 284 h 851"/>
                    <a:gd name="T40" fmla="*/ 454 w 908"/>
                    <a:gd name="T41" fmla="*/ 227 h 851"/>
                    <a:gd name="T42" fmla="*/ 567 w 908"/>
                    <a:gd name="T43" fmla="*/ 227 h 851"/>
                    <a:gd name="T44" fmla="*/ 624 w 908"/>
                    <a:gd name="T45" fmla="*/ 170 h 851"/>
                    <a:gd name="T46" fmla="*/ 624 w 908"/>
                    <a:gd name="T47" fmla="*/ 114 h 851"/>
                    <a:gd name="T48" fmla="*/ 624 w 908"/>
                    <a:gd name="T49" fmla="*/ 57 h 851"/>
                    <a:gd name="T50" fmla="*/ 681 w 908"/>
                    <a:gd name="T51" fmla="*/ 0 h 851"/>
                    <a:gd name="T52" fmla="*/ 737 w 908"/>
                    <a:gd name="T53" fmla="*/ 114 h 851"/>
                    <a:gd name="T54" fmla="*/ 794 w 908"/>
                    <a:gd name="T55" fmla="*/ 114 h 851"/>
                    <a:gd name="T56" fmla="*/ 794 w 908"/>
                    <a:gd name="T57" fmla="*/ 284 h 8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908" h="851">
                      <a:moveTo>
                        <a:pt x="794" y="284"/>
                      </a:moveTo>
                      <a:lnTo>
                        <a:pt x="851" y="340"/>
                      </a:lnTo>
                      <a:lnTo>
                        <a:pt x="908" y="454"/>
                      </a:lnTo>
                      <a:lnTo>
                        <a:pt x="794" y="624"/>
                      </a:lnTo>
                      <a:lnTo>
                        <a:pt x="681" y="681"/>
                      </a:lnTo>
                      <a:lnTo>
                        <a:pt x="511" y="851"/>
                      </a:lnTo>
                      <a:lnTo>
                        <a:pt x="511" y="681"/>
                      </a:lnTo>
                      <a:lnTo>
                        <a:pt x="454" y="624"/>
                      </a:lnTo>
                      <a:lnTo>
                        <a:pt x="454" y="567"/>
                      </a:lnTo>
                      <a:lnTo>
                        <a:pt x="284" y="624"/>
                      </a:lnTo>
                      <a:lnTo>
                        <a:pt x="227" y="681"/>
                      </a:lnTo>
                      <a:lnTo>
                        <a:pt x="114" y="681"/>
                      </a:lnTo>
                      <a:lnTo>
                        <a:pt x="170" y="624"/>
                      </a:lnTo>
                      <a:lnTo>
                        <a:pt x="170" y="567"/>
                      </a:lnTo>
                      <a:lnTo>
                        <a:pt x="57" y="510"/>
                      </a:lnTo>
                      <a:lnTo>
                        <a:pt x="0" y="567"/>
                      </a:lnTo>
                      <a:lnTo>
                        <a:pt x="0" y="397"/>
                      </a:lnTo>
                      <a:lnTo>
                        <a:pt x="114" y="454"/>
                      </a:lnTo>
                      <a:lnTo>
                        <a:pt x="114" y="284"/>
                      </a:lnTo>
                      <a:lnTo>
                        <a:pt x="341" y="284"/>
                      </a:lnTo>
                      <a:lnTo>
                        <a:pt x="454" y="227"/>
                      </a:lnTo>
                      <a:lnTo>
                        <a:pt x="567" y="227"/>
                      </a:lnTo>
                      <a:lnTo>
                        <a:pt x="624" y="170"/>
                      </a:lnTo>
                      <a:lnTo>
                        <a:pt x="624" y="114"/>
                      </a:lnTo>
                      <a:lnTo>
                        <a:pt x="624" y="57"/>
                      </a:lnTo>
                      <a:lnTo>
                        <a:pt x="681" y="0"/>
                      </a:lnTo>
                      <a:lnTo>
                        <a:pt x="737" y="114"/>
                      </a:lnTo>
                      <a:lnTo>
                        <a:pt x="794" y="114"/>
                      </a:lnTo>
                      <a:lnTo>
                        <a:pt x="794" y="284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77" name="Freeform 45"/>
                <p:cNvSpPr>
                  <a:spLocks/>
                </p:cNvSpPr>
                <p:nvPr/>
              </p:nvSpPr>
              <p:spPr bwMode="auto">
                <a:xfrm>
                  <a:off x="4996" y="4271"/>
                  <a:ext cx="624" cy="567"/>
                </a:xfrm>
                <a:custGeom>
                  <a:avLst/>
                  <a:gdLst>
                    <a:gd name="T0" fmla="*/ 113 w 624"/>
                    <a:gd name="T1" fmla="*/ 57 h 567"/>
                    <a:gd name="T2" fmla="*/ 170 w 624"/>
                    <a:gd name="T3" fmla="*/ 0 h 567"/>
                    <a:gd name="T4" fmla="*/ 283 w 624"/>
                    <a:gd name="T5" fmla="*/ 57 h 567"/>
                    <a:gd name="T6" fmla="*/ 283 w 624"/>
                    <a:gd name="T7" fmla="*/ 114 h 567"/>
                    <a:gd name="T8" fmla="*/ 227 w 624"/>
                    <a:gd name="T9" fmla="*/ 171 h 567"/>
                    <a:gd name="T10" fmla="*/ 340 w 624"/>
                    <a:gd name="T11" fmla="*/ 171 h 567"/>
                    <a:gd name="T12" fmla="*/ 397 w 624"/>
                    <a:gd name="T13" fmla="*/ 114 h 567"/>
                    <a:gd name="T14" fmla="*/ 567 w 624"/>
                    <a:gd name="T15" fmla="*/ 57 h 567"/>
                    <a:gd name="T16" fmla="*/ 567 w 624"/>
                    <a:gd name="T17" fmla="*/ 114 h 567"/>
                    <a:gd name="T18" fmla="*/ 624 w 624"/>
                    <a:gd name="T19" fmla="*/ 171 h 567"/>
                    <a:gd name="T20" fmla="*/ 624 w 624"/>
                    <a:gd name="T21" fmla="*/ 341 h 567"/>
                    <a:gd name="T22" fmla="*/ 567 w 624"/>
                    <a:gd name="T23" fmla="*/ 284 h 567"/>
                    <a:gd name="T24" fmla="*/ 510 w 624"/>
                    <a:gd name="T25" fmla="*/ 341 h 567"/>
                    <a:gd name="T26" fmla="*/ 567 w 624"/>
                    <a:gd name="T27" fmla="*/ 397 h 567"/>
                    <a:gd name="T28" fmla="*/ 510 w 624"/>
                    <a:gd name="T29" fmla="*/ 454 h 567"/>
                    <a:gd name="T30" fmla="*/ 454 w 624"/>
                    <a:gd name="T31" fmla="*/ 454 h 567"/>
                    <a:gd name="T32" fmla="*/ 283 w 624"/>
                    <a:gd name="T33" fmla="*/ 567 h 567"/>
                    <a:gd name="T34" fmla="*/ 227 w 624"/>
                    <a:gd name="T35" fmla="*/ 511 h 567"/>
                    <a:gd name="T36" fmla="*/ 113 w 624"/>
                    <a:gd name="T37" fmla="*/ 454 h 567"/>
                    <a:gd name="T38" fmla="*/ 0 w 624"/>
                    <a:gd name="T39" fmla="*/ 397 h 567"/>
                    <a:gd name="T40" fmla="*/ 57 w 624"/>
                    <a:gd name="T41" fmla="*/ 341 h 567"/>
                    <a:gd name="T42" fmla="*/ 57 w 624"/>
                    <a:gd name="T43" fmla="*/ 284 h 567"/>
                    <a:gd name="T44" fmla="*/ 113 w 624"/>
                    <a:gd name="T45" fmla="*/ 171 h 567"/>
                    <a:gd name="T46" fmla="*/ 113 w 624"/>
                    <a:gd name="T47" fmla="*/ 114 h 567"/>
                    <a:gd name="T48" fmla="*/ 113 w 624"/>
                    <a:gd name="T49" fmla="*/ 57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24" h="567">
                      <a:moveTo>
                        <a:pt x="113" y="57"/>
                      </a:moveTo>
                      <a:lnTo>
                        <a:pt x="170" y="0"/>
                      </a:lnTo>
                      <a:lnTo>
                        <a:pt x="283" y="57"/>
                      </a:lnTo>
                      <a:lnTo>
                        <a:pt x="283" y="114"/>
                      </a:lnTo>
                      <a:lnTo>
                        <a:pt x="227" y="171"/>
                      </a:lnTo>
                      <a:lnTo>
                        <a:pt x="340" y="171"/>
                      </a:lnTo>
                      <a:lnTo>
                        <a:pt x="397" y="114"/>
                      </a:lnTo>
                      <a:lnTo>
                        <a:pt x="567" y="57"/>
                      </a:lnTo>
                      <a:lnTo>
                        <a:pt x="567" y="114"/>
                      </a:lnTo>
                      <a:lnTo>
                        <a:pt x="624" y="171"/>
                      </a:lnTo>
                      <a:lnTo>
                        <a:pt x="624" y="341"/>
                      </a:lnTo>
                      <a:lnTo>
                        <a:pt x="567" y="284"/>
                      </a:lnTo>
                      <a:lnTo>
                        <a:pt x="510" y="341"/>
                      </a:lnTo>
                      <a:lnTo>
                        <a:pt x="567" y="397"/>
                      </a:lnTo>
                      <a:lnTo>
                        <a:pt x="510" y="454"/>
                      </a:lnTo>
                      <a:lnTo>
                        <a:pt x="454" y="454"/>
                      </a:lnTo>
                      <a:lnTo>
                        <a:pt x="283" y="567"/>
                      </a:lnTo>
                      <a:lnTo>
                        <a:pt x="227" y="511"/>
                      </a:lnTo>
                      <a:lnTo>
                        <a:pt x="113" y="454"/>
                      </a:lnTo>
                      <a:lnTo>
                        <a:pt x="0" y="397"/>
                      </a:lnTo>
                      <a:lnTo>
                        <a:pt x="57" y="341"/>
                      </a:lnTo>
                      <a:lnTo>
                        <a:pt x="57" y="284"/>
                      </a:lnTo>
                      <a:lnTo>
                        <a:pt x="113" y="171"/>
                      </a:lnTo>
                      <a:lnTo>
                        <a:pt x="113" y="114"/>
                      </a:lnTo>
                      <a:lnTo>
                        <a:pt x="113" y="5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78" name="Freeform 46"/>
                <p:cNvSpPr>
                  <a:spLocks/>
                </p:cNvSpPr>
                <p:nvPr/>
              </p:nvSpPr>
              <p:spPr bwMode="auto">
                <a:xfrm>
                  <a:off x="4542" y="4498"/>
                  <a:ext cx="681" cy="851"/>
                </a:xfrm>
                <a:custGeom>
                  <a:avLst/>
                  <a:gdLst>
                    <a:gd name="T0" fmla="*/ 454 w 681"/>
                    <a:gd name="T1" fmla="*/ 170 h 851"/>
                    <a:gd name="T2" fmla="*/ 397 w 681"/>
                    <a:gd name="T3" fmla="*/ 114 h 851"/>
                    <a:gd name="T4" fmla="*/ 284 w 681"/>
                    <a:gd name="T5" fmla="*/ 57 h 851"/>
                    <a:gd name="T6" fmla="*/ 170 w 681"/>
                    <a:gd name="T7" fmla="*/ 114 h 851"/>
                    <a:gd name="T8" fmla="*/ 170 w 681"/>
                    <a:gd name="T9" fmla="*/ 0 h 851"/>
                    <a:gd name="T10" fmla="*/ 114 w 681"/>
                    <a:gd name="T11" fmla="*/ 57 h 851"/>
                    <a:gd name="T12" fmla="*/ 170 w 681"/>
                    <a:gd name="T13" fmla="*/ 170 h 851"/>
                    <a:gd name="T14" fmla="*/ 0 w 681"/>
                    <a:gd name="T15" fmla="*/ 170 h 851"/>
                    <a:gd name="T16" fmla="*/ 0 w 681"/>
                    <a:gd name="T17" fmla="*/ 227 h 851"/>
                    <a:gd name="T18" fmla="*/ 57 w 681"/>
                    <a:gd name="T19" fmla="*/ 284 h 851"/>
                    <a:gd name="T20" fmla="*/ 114 w 681"/>
                    <a:gd name="T21" fmla="*/ 284 h 851"/>
                    <a:gd name="T22" fmla="*/ 227 w 681"/>
                    <a:gd name="T23" fmla="*/ 454 h 851"/>
                    <a:gd name="T24" fmla="*/ 170 w 681"/>
                    <a:gd name="T25" fmla="*/ 511 h 851"/>
                    <a:gd name="T26" fmla="*/ 170 w 681"/>
                    <a:gd name="T27" fmla="*/ 681 h 851"/>
                    <a:gd name="T28" fmla="*/ 170 w 681"/>
                    <a:gd name="T29" fmla="*/ 794 h 851"/>
                    <a:gd name="T30" fmla="*/ 227 w 681"/>
                    <a:gd name="T31" fmla="*/ 851 h 851"/>
                    <a:gd name="T32" fmla="*/ 341 w 681"/>
                    <a:gd name="T33" fmla="*/ 794 h 851"/>
                    <a:gd name="T34" fmla="*/ 397 w 681"/>
                    <a:gd name="T35" fmla="*/ 737 h 851"/>
                    <a:gd name="T36" fmla="*/ 567 w 681"/>
                    <a:gd name="T37" fmla="*/ 737 h 851"/>
                    <a:gd name="T38" fmla="*/ 511 w 681"/>
                    <a:gd name="T39" fmla="*/ 681 h 851"/>
                    <a:gd name="T40" fmla="*/ 454 w 681"/>
                    <a:gd name="T41" fmla="*/ 567 h 851"/>
                    <a:gd name="T42" fmla="*/ 511 w 681"/>
                    <a:gd name="T43" fmla="*/ 567 h 851"/>
                    <a:gd name="T44" fmla="*/ 511 w 681"/>
                    <a:gd name="T45" fmla="*/ 454 h 851"/>
                    <a:gd name="T46" fmla="*/ 681 w 681"/>
                    <a:gd name="T47" fmla="*/ 511 h 851"/>
                    <a:gd name="T48" fmla="*/ 681 w 681"/>
                    <a:gd name="T49" fmla="*/ 454 h 851"/>
                    <a:gd name="T50" fmla="*/ 681 w 681"/>
                    <a:gd name="T51" fmla="*/ 284 h 851"/>
                    <a:gd name="T52" fmla="*/ 454 w 681"/>
                    <a:gd name="T53" fmla="*/ 170 h 8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681" h="851">
                      <a:moveTo>
                        <a:pt x="454" y="170"/>
                      </a:moveTo>
                      <a:lnTo>
                        <a:pt x="397" y="114"/>
                      </a:lnTo>
                      <a:lnTo>
                        <a:pt x="284" y="57"/>
                      </a:lnTo>
                      <a:lnTo>
                        <a:pt x="170" y="114"/>
                      </a:lnTo>
                      <a:lnTo>
                        <a:pt x="170" y="0"/>
                      </a:lnTo>
                      <a:lnTo>
                        <a:pt x="114" y="57"/>
                      </a:lnTo>
                      <a:lnTo>
                        <a:pt x="170" y="170"/>
                      </a:lnTo>
                      <a:lnTo>
                        <a:pt x="0" y="170"/>
                      </a:lnTo>
                      <a:lnTo>
                        <a:pt x="0" y="227"/>
                      </a:lnTo>
                      <a:lnTo>
                        <a:pt x="57" y="284"/>
                      </a:lnTo>
                      <a:lnTo>
                        <a:pt x="114" y="284"/>
                      </a:lnTo>
                      <a:lnTo>
                        <a:pt x="227" y="454"/>
                      </a:lnTo>
                      <a:lnTo>
                        <a:pt x="170" y="511"/>
                      </a:lnTo>
                      <a:lnTo>
                        <a:pt x="170" y="681"/>
                      </a:lnTo>
                      <a:lnTo>
                        <a:pt x="170" y="794"/>
                      </a:lnTo>
                      <a:lnTo>
                        <a:pt x="227" y="851"/>
                      </a:lnTo>
                      <a:lnTo>
                        <a:pt x="341" y="794"/>
                      </a:lnTo>
                      <a:lnTo>
                        <a:pt x="397" y="737"/>
                      </a:lnTo>
                      <a:lnTo>
                        <a:pt x="567" y="737"/>
                      </a:lnTo>
                      <a:lnTo>
                        <a:pt x="511" y="681"/>
                      </a:lnTo>
                      <a:lnTo>
                        <a:pt x="454" y="567"/>
                      </a:lnTo>
                      <a:lnTo>
                        <a:pt x="511" y="567"/>
                      </a:lnTo>
                      <a:lnTo>
                        <a:pt x="511" y="454"/>
                      </a:lnTo>
                      <a:lnTo>
                        <a:pt x="681" y="511"/>
                      </a:lnTo>
                      <a:lnTo>
                        <a:pt x="681" y="454"/>
                      </a:lnTo>
                      <a:lnTo>
                        <a:pt x="681" y="284"/>
                      </a:lnTo>
                      <a:lnTo>
                        <a:pt x="454" y="17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79" name="Freeform 47"/>
                <p:cNvSpPr>
                  <a:spLocks/>
                </p:cNvSpPr>
                <p:nvPr/>
              </p:nvSpPr>
              <p:spPr bwMode="auto">
                <a:xfrm>
                  <a:off x="5053" y="3421"/>
                  <a:ext cx="907" cy="624"/>
                </a:xfrm>
                <a:custGeom>
                  <a:avLst/>
                  <a:gdLst>
                    <a:gd name="T0" fmla="*/ 170 w 907"/>
                    <a:gd name="T1" fmla="*/ 624 h 624"/>
                    <a:gd name="T2" fmla="*/ 0 w 907"/>
                    <a:gd name="T3" fmla="*/ 567 h 624"/>
                    <a:gd name="T4" fmla="*/ 0 w 907"/>
                    <a:gd name="T5" fmla="*/ 510 h 624"/>
                    <a:gd name="T6" fmla="*/ 113 w 907"/>
                    <a:gd name="T7" fmla="*/ 510 h 624"/>
                    <a:gd name="T8" fmla="*/ 170 w 907"/>
                    <a:gd name="T9" fmla="*/ 340 h 624"/>
                    <a:gd name="T10" fmla="*/ 226 w 907"/>
                    <a:gd name="T11" fmla="*/ 227 h 624"/>
                    <a:gd name="T12" fmla="*/ 283 w 907"/>
                    <a:gd name="T13" fmla="*/ 283 h 624"/>
                    <a:gd name="T14" fmla="*/ 340 w 907"/>
                    <a:gd name="T15" fmla="*/ 170 h 624"/>
                    <a:gd name="T16" fmla="*/ 283 w 907"/>
                    <a:gd name="T17" fmla="*/ 113 h 624"/>
                    <a:gd name="T18" fmla="*/ 397 w 907"/>
                    <a:gd name="T19" fmla="*/ 57 h 624"/>
                    <a:gd name="T20" fmla="*/ 567 w 907"/>
                    <a:gd name="T21" fmla="*/ 0 h 624"/>
                    <a:gd name="T22" fmla="*/ 623 w 907"/>
                    <a:gd name="T23" fmla="*/ 113 h 624"/>
                    <a:gd name="T24" fmla="*/ 737 w 907"/>
                    <a:gd name="T25" fmla="*/ 113 h 624"/>
                    <a:gd name="T26" fmla="*/ 737 w 907"/>
                    <a:gd name="T27" fmla="*/ 170 h 624"/>
                    <a:gd name="T28" fmla="*/ 850 w 907"/>
                    <a:gd name="T29" fmla="*/ 113 h 624"/>
                    <a:gd name="T30" fmla="*/ 907 w 907"/>
                    <a:gd name="T31" fmla="*/ 170 h 624"/>
                    <a:gd name="T32" fmla="*/ 737 w 907"/>
                    <a:gd name="T33" fmla="*/ 283 h 624"/>
                    <a:gd name="T34" fmla="*/ 737 w 907"/>
                    <a:gd name="T35" fmla="*/ 340 h 624"/>
                    <a:gd name="T36" fmla="*/ 680 w 907"/>
                    <a:gd name="T37" fmla="*/ 397 h 624"/>
                    <a:gd name="T38" fmla="*/ 680 w 907"/>
                    <a:gd name="T39" fmla="*/ 510 h 624"/>
                    <a:gd name="T40" fmla="*/ 623 w 907"/>
                    <a:gd name="T41" fmla="*/ 567 h 624"/>
                    <a:gd name="T42" fmla="*/ 510 w 907"/>
                    <a:gd name="T43" fmla="*/ 567 h 624"/>
                    <a:gd name="T44" fmla="*/ 397 w 907"/>
                    <a:gd name="T45" fmla="*/ 624 h 624"/>
                    <a:gd name="T46" fmla="*/ 170 w 907"/>
                    <a:gd name="T47" fmla="*/ 624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907" h="624">
                      <a:moveTo>
                        <a:pt x="170" y="624"/>
                      </a:moveTo>
                      <a:lnTo>
                        <a:pt x="0" y="567"/>
                      </a:lnTo>
                      <a:lnTo>
                        <a:pt x="0" y="510"/>
                      </a:lnTo>
                      <a:lnTo>
                        <a:pt x="113" y="510"/>
                      </a:lnTo>
                      <a:lnTo>
                        <a:pt x="170" y="340"/>
                      </a:lnTo>
                      <a:lnTo>
                        <a:pt x="226" y="227"/>
                      </a:lnTo>
                      <a:lnTo>
                        <a:pt x="283" y="283"/>
                      </a:lnTo>
                      <a:lnTo>
                        <a:pt x="340" y="170"/>
                      </a:lnTo>
                      <a:lnTo>
                        <a:pt x="283" y="113"/>
                      </a:lnTo>
                      <a:lnTo>
                        <a:pt x="397" y="57"/>
                      </a:lnTo>
                      <a:lnTo>
                        <a:pt x="567" y="0"/>
                      </a:lnTo>
                      <a:lnTo>
                        <a:pt x="623" y="113"/>
                      </a:lnTo>
                      <a:lnTo>
                        <a:pt x="737" y="113"/>
                      </a:lnTo>
                      <a:lnTo>
                        <a:pt x="737" y="170"/>
                      </a:lnTo>
                      <a:lnTo>
                        <a:pt x="850" y="113"/>
                      </a:lnTo>
                      <a:lnTo>
                        <a:pt x="907" y="170"/>
                      </a:lnTo>
                      <a:lnTo>
                        <a:pt x="737" y="283"/>
                      </a:lnTo>
                      <a:lnTo>
                        <a:pt x="737" y="340"/>
                      </a:lnTo>
                      <a:lnTo>
                        <a:pt x="680" y="397"/>
                      </a:lnTo>
                      <a:lnTo>
                        <a:pt x="680" y="510"/>
                      </a:lnTo>
                      <a:lnTo>
                        <a:pt x="623" y="567"/>
                      </a:lnTo>
                      <a:lnTo>
                        <a:pt x="510" y="567"/>
                      </a:lnTo>
                      <a:lnTo>
                        <a:pt x="397" y="624"/>
                      </a:lnTo>
                      <a:lnTo>
                        <a:pt x="170" y="624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80" name="Freeform 48"/>
                <p:cNvSpPr>
                  <a:spLocks/>
                </p:cNvSpPr>
                <p:nvPr/>
              </p:nvSpPr>
              <p:spPr bwMode="auto">
                <a:xfrm>
                  <a:off x="5790" y="2911"/>
                  <a:ext cx="1474" cy="1134"/>
                </a:xfrm>
                <a:custGeom>
                  <a:avLst/>
                  <a:gdLst>
                    <a:gd name="T0" fmla="*/ 113 w 1474"/>
                    <a:gd name="T1" fmla="*/ 623 h 1134"/>
                    <a:gd name="T2" fmla="*/ 170 w 1474"/>
                    <a:gd name="T3" fmla="*/ 567 h 1134"/>
                    <a:gd name="T4" fmla="*/ 283 w 1474"/>
                    <a:gd name="T5" fmla="*/ 680 h 1134"/>
                    <a:gd name="T6" fmla="*/ 283 w 1474"/>
                    <a:gd name="T7" fmla="*/ 510 h 1134"/>
                    <a:gd name="T8" fmla="*/ 170 w 1474"/>
                    <a:gd name="T9" fmla="*/ 340 h 1134"/>
                    <a:gd name="T10" fmla="*/ 227 w 1474"/>
                    <a:gd name="T11" fmla="*/ 283 h 1134"/>
                    <a:gd name="T12" fmla="*/ 623 w 1474"/>
                    <a:gd name="T13" fmla="*/ 226 h 1134"/>
                    <a:gd name="T14" fmla="*/ 680 w 1474"/>
                    <a:gd name="T15" fmla="*/ 113 h 1134"/>
                    <a:gd name="T16" fmla="*/ 680 w 1474"/>
                    <a:gd name="T17" fmla="*/ 56 h 1134"/>
                    <a:gd name="T18" fmla="*/ 737 w 1474"/>
                    <a:gd name="T19" fmla="*/ 0 h 1134"/>
                    <a:gd name="T20" fmla="*/ 964 w 1474"/>
                    <a:gd name="T21" fmla="*/ 0 h 1134"/>
                    <a:gd name="T22" fmla="*/ 964 w 1474"/>
                    <a:gd name="T23" fmla="*/ 113 h 1134"/>
                    <a:gd name="T24" fmla="*/ 907 w 1474"/>
                    <a:gd name="T25" fmla="*/ 170 h 1134"/>
                    <a:gd name="T26" fmla="*/ 1020 w 1474"/>
                    <a:gd name="T27" fmla="*/ 170 h 1134"/>
                    <a:gd name="T28" fmla="*/ 1134 w 1474"/>
                    <a:gd name="T29" fmla="*/ 113 h 1134"/>
                    <a:gd name="T30" fmla="*/ 1190 w 1474"/>
                    <a:gd name="T31" fmla="*/ 170 h 1134"/>
                    <a:gd name="T32" fmla="*/ 1247 w 1474"/>
                    <a:gd name="T33" fmla="*/ 226 h 1134"/>
                    <a:gd name="T34" fmla="*/ 1361 w 1474"/>
                    <a:gd name="T35" fmla="*/ 226 h 1134"/>
                    <a:gd name="T36" fmla="*/ 1361 w 1474"/>
                    <a:gd name="T37" fmla="*/ 283 h 1134"/>
                    <a:gd name="T38" fmla="*/ 1417 w 1474"/>
                    <a:gd name="T39" fmla="*/ 340 h 1134"/>
                    <a:gd name="T40" fmla="*/ 1361 w 1474"/>
                    <a:gd name="T41" fmla="*/ 397 h 1134"/>
                    <a:gd name="T42" fmla="*/ 1474 w 1474"/>
                    <a:gd name="T43" fmla="*/ 453 h 1134"/>
                    <a:gd name="T44" fmla="*/ 1417 w 1474"/>
                    <a:gd name="T45" fmla="*/ 510 h 1134"/>
                    <a:gd name="T46" fmla="*/ 1304 w 1474"/>
                    <a:gd name="T47" fmla="*/ 623 h 1134"/>
                    <a:gd name="T48" fmla="*/ 1304 w 1474"/>
                    <a:gd name="T49" fmla="*/ 680 h 1134"/>
                    <a:gd name="T50" fmla="*/ 1190 w 1474"/>
                    <a:gd name="T51" fmla="*/ 623 h 1134"/>
                    <a:gd name="T52" fmla="*/ 1134 w 1474"/>
                    <a:gd name="T53" fmla="*/ 737 h 1134"/>
                    <a:gd name="T54" fmla="*/ 1247 w 1474"/>
                    <a:gd name="T55" fmla="*/ 793 h 1134"/>
                    <a:gd name="T56" fmla="*/ 1077 w 1474"/>
                    <a:gd name="T57" fmla="*/ 793 h 1134"/>
                    <a:gd name="T58" fmla="*/ 1134 w 1474"/>
                    <a:gd name="T59" fmla="*/ 850 h 1134"/>
                    <a:gd name="T60" fmla="*/ 964 w 1474"/>
                    <a:gd name="T61" fmla="*/ 850 h 1134"/>
                    <a:gd name="T62" fmla="*/ 794 w 1474"/>
                    <a:gd name="T63" fmla="*/ 850 h 1134"/>
                    <a:gd name="T64" fmla="*/ 794 w 1474"/>
                    <a:gd name="T65" fmla="*/ 793 h 1134"/>
                    <a:gd name="T66" fmla="*/ 737 w 1474"/>
                    <a:gd name="T67" fmla="*/ 737 h 1134"/>
                    <a:gd name="T68" fmla="*/ 680 w 1474"/>
                    <a:gd name="T69" fmla="*/ 737 h 1134"/>
                    <a:gd name="T70" fmla="*/ 567 w 1474"/>
                    <a:gd name="T71" fmla="*/ 793 h 1134"/>
                    <a:gd name="T72" fmla="*/ 397 w 1474"/>
                    <a:gd name="T73" fmla="*/ 964 h 1134"/>
                    <a:gd name="T74" fmla="*/ 340 w 1474"/>
                    <a:gd name="T75" fmla="*/ 964 h 1134"/>
                    <a:gd name="T76" fmla="*/ 283 w 1474"/>
                    <a:gd name="T77" fmla="*/ 1077 h 1134"/>
                    <a:gd name="T78" fmla="*/ 283 w 1474"/>
                    <a:gd name="T79" fmla="*/ 1134 h 1134"/>
                    <a:gd name="T80" fmla="*/ 170 w 1474"/>
                    <a:gd name="T81" fmla="*/ 1077 h 1134"/>
                    <a:gd name="T82" fmla="*/ 113 w 1474"/>
                    <a:gd name="T83" fmla="*/ 1134 h 1134"/>
                    <a:gd name="T84" fmla="*/ 113 w 1474"/>
                    <a:gd name="T85" fmla="*/ 964 h 1134"/>
                    <a:gd name="T86" fmla="*/ 56 w 1474"/>
                    <a:gd name="T87" fmla="*/ 964 h 1134"/>
                    <a:gd name="T88" fmla="*/ 0 w 1474"/>
                    <a:gd name="T89" fmla="*/ 850 h 1134"/>
                    <a:gd name="T90" fmla="*/ 0 w 1474"/>
                    <a:gd name="T91" fmla="*/ 793 h 1134"/>
                    <a:gd name="T92" fmla="*/ 170 w 1474"/>
                    <a:gd name="T93" fmla="*/ 680 h 1134"/>
                    <a:gd name="T94" fmla="*/ 113 w 1474"/>
                    <a:gd name="T95" fmla="*/ 623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474" h="1134">
                      <a:moveTo>
                        <a:pt x="113" y="623"/>
                      </a:moveTo>
                      <a:lnTo>
                        <a:pt x="170" y="567"/>
                      </a:lnTo>
                      <a:lnTo>
                        <a:pt x="283" y="680"/>
                      </a:lnTo>
                      <a:lnTo>
                        <a:pt x="283" y="510"/>
                      </a:lnTo>
                      <a:lnTo>
                        <a:pt x="170" y="340"/>
                      </a:lnTo>
                      <a:lnTo>
                        <a:pt x="227" y="283"/>
                      </a:lnTo>
                      <a:lnTo>
                        <a:pt x="623" y="226"/>
                      </a:lnTo>
                      <a:lnTo>
                        <a:pt x="680" y="113"/>
                      </a:lnTo>
                      <a:lnTo>
                        <a:pt x="680" y="56"/>
                      </a:lnTo>
                      <a:lnTo>
                        <a:pt x="737" y="0"/>
                      </a:lnTo>
                      <a:lnTo>
                        <a:pt x="964" y="0"/>
                      </a:lnTo>
                      <a:lnTo>
                        <a:pt x="964" y="113"/>
                      </a:lnTo>
                      <a:lnTo>
                        <a:pt x="907" y="170"/>
                      </a:lnTo>
                      <a:lnTo>
                        <a:pt x="1020" y="170"/>
                      </a:lnTo>
                      <a:lnTo>
                        <a:pt x="1134" y="113"/>
                      </a:lnTo>
                      <a:lnTo>
                        <a:pt x="1190" y="170"/>
                      </a:lnTo>
                      <a:lnTo>
                        <a:pt x="1247" y="226"/>
                      </a:lnTo>
                      <a:lnTo>
                        <a:pt x="1361" y="226"/>
                      </a:lnTo>
                      <a:lnTo>
                        <a:pt x="1361" y="283"/>
                      </a:lnTo>
                      <a:lnTo>
                        <a:pt x="1417" y="340"/>
                      </a:lnTo>
                      <a:lnTo>
                        <a:pt x="1361" y="397"/>
                      </a:lnTo>
                      <a:lnTo>
                        <a:pt x="1474" y="453"/>
                      </a:lnTo>
                      <a:lnTo>
                        <a:pt x="1417" y="510"/>
                      </a:lnTo>
                      <a:lnTo>
                        <a:pt x="1304" y="623"/>
                      </a:lnTo>
                      <a:lnTo>
                        <a:pt x="1304" y="680"/>
                      </a:lnTo>
                      <a:lnTo>
                        <a:pt x="1190" y="623"/>
                      </a:lnTo>
                      <a:lnTo>
                        <a:pt x="1134" y="737"/>
                      </a:lnTo>
                      <a:lnTo>
                        <a:pt x="1247" y="793"/>
                      </a:lnTo>
                      <a:lnTo>
                        <a:pt x="1077" y="793"/>
                      </a:lnTo>
                      <a:lnTo>
                        <a:pt x="1134" y="850"/>
                      </a:lnTo>
                      <a:lnTo>
                        <a:pt x="964" y="850"/>
                      </a:lnTo>
                      <a:lnTo>
                        <a:pt x="794" y="850"/>
                      </a:lnTo>
                      <a:lnTo>
                        <a:pt x="794" y="793"/>
                      </a:lnTo>
                      <a:lnTo>
                        <a:pt x="737" y="737"/>
                      </a:lnTo>
                      <a:lnTo>
                        <a:pt x="680" y="737"/>
                      </a:lnTo>
                      <a:lnTo>
                        <a:pt x="567" y="793"/>
                      </a:lnTo>
                      <a:lnTo>
                        <a:pt x="397" y="964"/>
                      </a:lnTo>
                      <a:lnTo>
                        <a:pt x="340" y="964"/>
                      </a:lnTo>
                      <a:lnTo>
                        <a:pt x="283" y="1077"/>
                      </a:lnTo>
                      <a:lnTo>
                        <a:pt x="283" y="1134"/>
                      </a:lnTo>
                      <a:lnTo>
                        <a:pt x="170" y="1077"/>
                      </a:lnTo>
                      <a:lnTo>
                        <a:pt x="113" y="1134"/>
                      </a:lnTo>
                      <a:lnTo>
                        <a:pt x="113" y="964"/>
                      </a:lnTo>
                      <a:lnTo>
                        <a:pt x="56" y="964"/>
                      </a:lnTo>
                      <a:lnTo>
                        <a:pt x="0" y="850"/>
                      </a:lnTo>
                      <a:lnTo>
                        <a:pt x="0" y="793"/>
                      </a:lnTo>
                      <a:lnTo>
                        <a:pt x="170" y="680"/>
                      </a:lnTo>
                      <a:lnTo>
                        <a:pt x="113" y="623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81" name="Freeform 49"/>
                <p:cNvSpPr>
                  <a:spLocks/>
                </p:cNvSpPr>
                <p:nvPr/>
              </p:nvSpPr>
              <p:spPr bwMode="auto">
                <a:xfrm>
                  <a:off x="5109" y="2230"/>
                  <a:ext cx="1361" cy="1361"/>
                </a:xfrm>
                <a:custGeom>
                  <a:avLst/>
                  <a:gdLst>
                    <a:gd name="T0" fmla="*/ 511 w 1361"/>
                    <a:gd name="T1" fmla="*/ 1191 h 1361"/>
                    <a:gd name="T2" fmla="*/ 341 w 1361"/>
                    <a:gd name="T3" fmla="*/ 1248 h 1361"/>
                    <a:gd name="T4" fmla="*/ 284 w 1361"/>
                    <a:gd name="T5" fmla="*/ 1191 h 1361"/>
                    <a:gd name="T6" fmla="*/ 170 w 1361"/>
                    <a:gd name="T7" fmla="*/ 1248 h 1361"/>
                    <a:gd name="T8" fmla="*/ 170 w 1361"/>
                    <a:gd name="T9" fmla="*/ 1078 h 1361"/>
                    <a:gd name="T10" fmla="*/ 114 w 1361"/>
                    <a:gd name="T11" fmla="*/ 1021 h 1361"/>
                    <a:gd name="T12" fmla="*/ 170 w 1361"/>
                    <a:gd name="T13" fmla="*/ 851 h 1361"/>
                    <a:gd name="T14" fmla="*/ 227 w 1361"/>
                    <a:gd name="T15" fmla="*/ 794 h 1361"/>
                    <a:gd name="T16" fmla="*/ 170 w 1361"/>
                    <a:gd name="T17" fmla="*/ 794 h 1361"/>
                    <a:gd name="T18" fmla="*/ 170 w 1361"/>
                    <a:gd name="T19" fmla="*/ 681 h 1361"/>
                    <a:gd name="T20" fmla="*/ 227 w 1361"/>
                    <a:gd name="T21" fmla="*/ 624 h 1361"/>
                    <a:gd name="T22" fmla="*/ 170 w 1361"/>
                    <a:gd name="T23" fmla="*/ 567 h 1361"/>
                    <a:gd name="T24" fmla="*/ 227 w 1361"/>
                    <a:gd name="T25" fmla="*/ 510 h 1361"/>
                    <a:gd name="T26" fmla="*/ 114 w 1361"/>
                    <a:gd name="T27" fmla="*/ 454 h 1361"/>
                    <a:gd name="T28" fmla="*/ 57 w 1361"/>
                    <a:gd name="T29" fmla="*/ 454 h 1361"/>
                    <a:gd name="T30" fmla="*/ 0 w 1361"/>
                    <a:gd name="T31" fmla="*/ 397 h 1361"/>
                    <a:gd name="T32" fmla="*/ 57 w 1361"/>
                    <a:gd name="T33" fmla="*/ 340 h 1361"/>
                    <a:gd name="T34" fmla="*/ 0 w 1361"/>
                    <a:gd name="T35" fmla="*/ 284 h 1361"/>
                    <a:gd name="T36" fmla="*/ 170 w 1361"/>
                    <a:gd name="T37" fmla="*/ 0 h 1361"/>
                    <a:gd name="T38" fmla="*/ 454 w 1361"/>
                    <a:gd name="T39" fmla="*/ 114 h 1361"/>
                    <a:gd name="T40" fmla="*/ 454 w 1361"/>
                    <a:gd name="T41" fmla="*/ 170 h 1361"/>
                    <a:gd name="T42" fmla="*/ 567 w 1361"/>
                    <a:gd name="T43" fmla="*/ 227 h 1361"/>
                    <a:gd name="T44" fmla="*/ 624 w 1361"/>
                    <a:gd name="T45" fmla="*/ 227 h 1361"/>
                    <a:gd name="T46" fmla="*/ 681 w 1361"/>
                    <a:gd name="T47" fmla="*/ 340 h 1361"/>
                    <a:gd name="T48" fmla="*/ 851 w 1361"/>
                    <a:gd name="T49" fmla="*/ 227 h 1361"/>
                    <a:gd name="T50" fmla="*/ 1078 w 1361"/>
                    <a:gd name="T51" fmla="*/ 227 h 1361"/>
                    <a:gd name="T52" fmla="*/ 1134 w 1361"/>
                    <a:gd name="T53" fmla="*/ 340 h 1361"/>
                    <a:gd name="T54" fmla="*/ 1078 w 1361"/>
                    <a:gd name="T55" fmla="*/ 397 h 1361"/>
                    <a:gd name="T56" fmla="*/ 1134 w 1361"/>
                    <a:gd name="T57" fmla="*/ 454 h 1361"/>
                    <a:gd name="T58" fmla="*/ 1191 w 1361"/>
                    <a:gd name="T59" fmla="*/ 454 h 1361"/>
                    <a:gd name="T60" fmla="*/ 1248 w 1361"/>
                    <a:gd name="T61" fmla="*/ 567 h 1361"/>
                    <a:gd name="T62" fmla="*/ 1191 w 1361"/>
                    <a:gd name="T63" fmla="*/ 624 h 1361"/>
                    <a:gd name="T64" fmla="*/ 1191 w 1361"/>
                    <a:gd name="T65" fmla="*/ 681 h 1361"/>
                    <a:gd name="T66" fmla="*/ 1248 w 1361"/>
                    <a:gd name="T67" fmla="*/ 681 h 1361"/>
                    <a:gd name="T68" fmla="*/ 1304 w 1361"/>
                    <a:gd name="T69" fmla="*/ 737 h 1361"/>
                    <a:gd name="T70" fmla="*/ 1361 w 1361"/>
                    <a:gd name="T71" fmla="*/ 737 h 1361"/>
                    <a:gd name="T72" fmla="*/ 1361 w 1361"/>
                    <a:gd name="T73" fmla="*/ 794 h 1361"/>
                    <a:gd name="T74" fmla="*/ 1304 w 1361"/>
                    <a:gd name="T75" fmla="*/ 907 h 1361"/>
                    <a:gd name="T76" fmla="*/ 908 w 1361"/>
                    <a:gd name="T77" fmla="*/ 964 h 1361"/>
                    <a:gd name="T78" fmla="*/ 851 w 1361"/>
                    <a:gd name="T79" fmla="*/ 1021 h 1361"/>
                    <a:gd name="T80" fmla="*/ 964 w 1361"/>
                    <a:gd name="T81" fmla="*/ 1191 h 1361"/>
                    <a:gd name="T82" fmla="*/ 964 w 1361"/>
                    <a:gd name="T83" fmla="*/ 1361 h 1361"/>
                    <a:gd name="T84" fmla="*/ 851 w 1361"/>
                    <a:gd name="T85" fmla="*/ 1248 h 1361"/>
                    <a:gd name="T86" fmla="*/ 794 w 1361"/>
                    <a:gd name="T87" fmla="*/ 1304 h 1361"/>
                    <a:gd name="T88" fmla="*/ 681 w 1361"/>
                    <a:gd name="T89" fmla="*/ 1361 h 1361"/>
                    <a:gd name="T90" fmla="*/ 681 w 1361"/>
                    <a:gd name="T91" fmla="*/ 1304 h 1361"/>
                    <a:gd name="T92" fmla="*/ 567 w 1361"/>
                    <a:gd name="T93" fmla="*/ 1304 h 1361"/>
                    <a:gd name="T94" fmla="*/ 511 w 1361"/>
                    <a:gd name="T95" fmla="*/ 1191 h 1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361" h="1361">
                      <a:moveTo>
                        <a:pt x="511" y="1191"/>
                      </a:moveTo>
                      <a:lnTo>
                        <a:pt x="341" y="1248"/>
                      </a:lnTo>
                      <a:lnTo>
                        <a:pt x="284" y="1191"/>
                      </a:lnTo>
                      <a:lnTo>
                        <a:pt x="170" y="1248"/>
                      </a:lnTo>
                      <a:lnTo>
                        <a:pt x="170" y="1078"/>
                      </a:lnTo>
                      <a:lnTo>
                        <a:pt x="114" y="1021"/>
                      </a:lnTo>
                      <a:lnTo>
                        <a:pt x="170" y="851"/>
                      </a:lnTo>
                      <a:lnTo>
                        <a:pt x="227" y="794"/>
                      </a:lnTo>
                      <a:lnTo>
                        <a:pt x="170" y="794"/>
                      </a:lnTo>
                      <a:lnTo>
                        <a:pt x="170" y="681"/>
                      </a:lnTo>
                      <a:lnTo>
                        <a:pt x="227" y="624"/>
                      </a:lnTo>
                      <a:lnTo>
                        <a:pt x="170" y="567"/>
                      </a:lnTo>
                      <a:lnTo>
                        <a:pt x="227" y="510"/>
                      </a:lnTo>
                      <a:lnTo>
                        <a:pt x="114" y="454"/>
                      </a:lnTo>
                      <a:lnTo>
                        <a:pt x="57" y="454"/>
                      </a:lnTo>
                      <a:lnTo>
                        <a:pt x="0" y="397"/>
                      </a:lnTo>
                      <a:lnTo>
                        <a:pt x="57" y="340"/>
                      </a:lnTo>
                      <a:lnTo>
                        <a:pt x="0" y="284"/>
                      </a:lnTo>
                      <a:lnTo>
                        <a:pt x="170" y="0"/>
                      </a:lnTo>
                      <a:lnTo>
                        <a:pt x="454" y="114"/>
                      </a:lnTo>
                      <a:lnTo>
                        <a:pt x="454" y="170"/>
                      </a:lnTo>
                      <a:lnTo>
                        <a:pt x="567" y="227"/>
                      </a:lnTo>
                      <a:lnTo>
                        <a:pt x="624" y="227"/>
                      </a:lnTo>
                      <a:lnTo>
                        <a:pt x="681" y="340"/>
                      </a:lnTo>
                      <a:lnTo>
                        <a:pt x="851" y="227"/>
                      </a:lnTo>
                      <a:lnTo>
                        <a:pt x="1078" y="227"/>
                      </a:lnTo>
                      <a:lnTo>
                        <a:pt x="1134" y="340"/>
                      </a:lnTo>
                      <a:lnTo>
                        <a:pt x="1078" y="397"/>
                      </a:lnTo>
                      <a:lnTo>
                        <a:pt x="1134" y="454"/>
                      </a:lnTo>
                      <a:lnTo>
                        <a:pt x="1191" y="454"/>
                      </a:lnTo>
                      <a:lnTo>
                        <a:pt x="1248" y="567"/>
                      </a:lnTo>
                      <a:lnTo>
                        <a:pt x="1191" y="624"/>
                      </a:lnTo>
                      <a:lnTo>
                        <a:pt x="1191" y="681"/>
                      </a:lnTo>
                      <a:lnTo>
                        <a:pt x="1248" y="681"/>
                      </a:lnTo>
                      <a:lnTo>
                        <a:pt x="1304" y="737"/>
                      </a:lnTo>
                      <a:lnTo>
                        <a:pt x="1361" y="737"/>
                      </a:lnTo>
                      <a:lnTo>
                        <a:pt x="1361" y="794"/>
                      </a:lnTo>
                      <a:lnTo>
                        <a:pt x="1304" y="907"/>
                      </a:lnTo>
                      <a:lnTo>
                        <a:pt x="908" y="964"/>
                      </a:lnTo>
                      <a:lnTo>
                        <a:pt x="851" y="1021"/>
                      </a:lnTo>
                      <a:lnTo>
                        <a:pt x="964" y="1191"/>
                      </a:lnTo>
                      <a:lnTo>
                        <a:pt x="964" y="1361"/>
                      </a:lnTo>
                      <a:lnTo>
                        <a:pt x="851" y="1248"/>
                      </a:lnTo>
                      <a:lnTo>
                        <a:pt x="794" y="1304"/>
                      </a:lnTo>
                      <a:lnTo>
                        <a:pt x="681" y="1361"/>
                      </a:lnTo>
                      <a:lnTo>
                        <a:pt x="681" y="1304"/>
                      </a:lnTo>
                      <a:lnTo>
                        <a:pt x="567" y="1304"/>
                      </a:lnTo>
                      <a:lnTo>
                        <a:pt x="511" y="1191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82" name="Freeform 50"/>
                <p:cNvSpPr>
                  <a:spLocks/>
                </p:cNvSpPr>
                <p:nvPr/>
              </p:nvSpPr>
              <p:spPr bwMode="auto">
                <a:xfrm>
                  <a:off x="4826" y="2684"/>
                  <a:ext cx="624" cy="1247"/>
                </a:xfrm>
                <a:custGeom>
                  <a:avLst/>
                  <a:gdLst>
                    <a:gd name="T0" fmla="*/ 340 w 624"/>
                    <a:gd name="T1" fmla="*/ 1247 h 1247"/>
                    <a:gd name="T2" fmla="*/ 227 w 624"/>
                    <a:gd name="T3" fmla="*/ 1247 h 1247"/>
                    <a:gd name="T4" fmla="*/ 113 w 624"/>
                    <a:gd name="T5" fmla="*/ 1191 h 1247"/>
                    <a:gd name="T6" fmla="*/ 113 w 624"/>
                    <a:gd name="T7" fmla="*/ 1077 h 1247"/>
                    <a:gd name="T8" fmla="*/ 57 w 624"/>
                    <a:gd name="T9" fmla="*/ 1020 h 1247"/>
                    <a:gd name="T10" fmla="*/ 0 w 624"/>
                    <a:gd name="T11" fmla="*/ 964 h 1247"/>
                    <a:gd name="T12" fmla="*/ 57 w 624"/>
                    <a:gd name="T13" fmla="*/ 907 h 1247"/>
                    <a:gd name="T14" fmla="*/ 0 w 624"/>
                    <a:gd name="T15" fmla="*/ 794 h 1247"/>
                    <a:gd name="T16" fmla="*/ 57 w 624"/>
                    <a:gd name="T17" fmla="*/ 567 h 1247"/>
                    <a:gd name="T18" fmla="*/ 170 w 624"/>
                    <a:gd name="T19" fmla="*/ 397 h 1247"/>
                    <a:gd name="T20" fmla="*/ 283 w 624"/>
                    <a:gd name="T21" fmla="*/ 283 h 1247"/>
                    <a:gd name="T22" fmla="*/ 283 w 624"/>
                    <a:gd name="T23" fmla="*/ 113 h 1247"/>
                    <a:gd name="T24" fmla="*/ 340 w 624"/>
                    <a:gd name="T25" fmla="*/ 0 h 1247"/>
                    <a:gd name="T26" fmla="*/ 397 w 624"/>
                    <a:gd name="T27" fmla="*/ 0 h 1247"/>
                    <a:gd name="T28" fmla="*/ 510 w 624"/>
                    <a:gd name="T29" fmla="*/ 56 h 1247"/>
                    <a:gd name="T30" fmla="*/ 453 w 624"/>
                    <a:gd name="T31" fmla="*/ 113 h 1247"/>
                    <a:gd name="T32" fmla="*/ 510 w 624"/>
                    <a:gd name="T33" fmla="*/ 170 h 1247"/>
                    <a:gd name="T34" fmla="*/ 453 w 624"/>
                    <a:gd name="T35" fmla="*/ 227 h 1247"/>
                    <a:gd name="T36" fmla="*/ 453 w 624"/>
                    <a:gd name="T37" fmla="*/ 340 h 1247"/>
                    <a:gd name="T38" fmla="*/ 510 w 624"/>
                    <a:gd name="T39" fmla="*/ 340 h 1247"/>
                    <a:gd name="T40" fmla="*/ 453 w 624"/>
                    <a:gd name="T41" fmla="*/ 397 h 1247"/>
                    <a:gd name="T42" fmla="*/ 397 w 624"/>
                    <a:gd name="T43" fmla="*/ 567 h 1247"/>
                    <a:gd name="T44" fmla="*/ 453 w 624"/>
                    <a:gd name="T45" fmla="*/ 624 h 1247"/>
                    <a:gd name="T46" fmla="*/ 453 w 624"/>
                    <a:gd name="T47" fmla="*/ 794 h 1247"/>
                    <a:gd name="T48" fmla="*/ 567 w 624"/>
                    <a:gd name="T49" fmla="*/ 737 h 1247"/>
                    <a:gd name="T50" fmla="*/ 624 w 624"/>
                    <a:gd name="T51" fmla="*/ 794 h 1247"/>
                    <a:gd name="T52" fmla="*/ 510 w 624"/>
                    <a:gd name="T53" fmla="*/ 850 h 1247"/>
                    <a:gd name="T54" fmla="*/ 567 w 624"/>
                    <a:gd name="T55" fmla="*/ 907 h 1247"/>
                    <a:gd name="T56" fmla="*/ 510 w 624"/>
                    <a:gd name="T57" fmla="*/ 1020 h 1247"/>
                    <a:gd name="T58" fmla="*/ 453 w 624"/>
                    <a:gd name="T59" fmla="*/ 964 h 1247"/>
                    <a:gd name="T60" fmla="*/ 397 w 624"/>
                    <a:gd name="T61" fmla="*/ 1077 h 1247"/>
                    <a:gd name="T62" fmla="*/ 340 w 624"/>
                    <a:gd name="T63" fmla="*/ 1247 h 1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624" h="1247">
                      <a:moveTo>
                        <a:pt x="340" y="1247"/>
                      </a:moveTo>
                      <a:lnTo>
                        <a:pt x="227" y="1247"/>
                      </a:lnTo>
                      <a:lnTo>
                        <a:pt x="113" y="1191"/>
                      </a:lnTo>
                      <a:lnTo>
                        <a:pt x="113" y="1077"/>
                      </a:lnTo>
                      <a:lnTo>
                        <a:pt x="57" y="1020"/>
                      </a:lnTo>
                      <a:lnTo>
                        <a:pt x="0" y="964"/>
                      </a:lnTo>
                      <a:lnTo>
                        <a:pt x="57" y="907"/>
                      </a:lnTo>
                      <a:lnTo>
                        <a:pt x="0" y="794"/>
                      </a:lnTo>
                      <a:lnTo>
                        <a:pt x="57" y="567"/>
                      </a:lnTo>
                      <a:lnTo>
                        <a:pt x="170" y="397"/>
                      </a:lnTo>
                      <a:lnTo>
                        <a:pt x="283" y="283"/>
                      </a:lnTo>
                      <a:lnTo>
                        <a:pt x="283" y="113"/>
                      </a:lnTo>
                      <a:lnTo>
                        <a:pt x="340" y="0"/>
                      </a:lnTo>
                      <a:lnTo>
                        <a:pt x="397" y="0"/>
                      </a:lnTo>
                      <a:lnTo>
                        <a:pt x="510" y="56"/>
                      </a:lnTo>
                      <a:lnTo>
                        <a:pt x="453" y="113"/>
                      </a:lnTo>
                      <a:lnTo>
                        <a:pt x="510" y="170"/>
                      </a:lnTo>
                      <a:lnTo>
                        <a:pt x="453" y="227"/>
                      </a:lnTo>
                      <a:lnTo>
                        <a:pt x="453" y="340"/>
                      </a:lnTo>
                      <a:lnTo>
                        <a:pt x="510" y="340"/>
                      </a:lnTo>
                      <a:lnTo>
                        <a:pt x="453" y="397"/>
                      </a:lnTo>
                      <a:lnTo>
                        <a:pt x="397" y="567"/>
                      </a:lnTo>
                      <a:lnTo>
                        <a:pt x="453" y="624"/>
                      </a:lnTo>
                      <a:lnTo>
                        <a:pt x="453" y="794"/>
                      </a:lnTo>
                      <a:lnTo>
                        <a:pt x="567" y="737"/>
                      </a:lnTo>
                      <a:lnTo>
                        <a:pt x="624" y="794"/>
                      </a:lnTo>
                      <a:lnTo>
                        <a:pt x="510" y="850"/>
                      </a:lnTo>
                      <a:lnTo>
                        <a:pt x="567" y="907"/>
                      </a:lnTo>
                      <a:lnTo>
                        <a:pt x="510" y="1020"/>
                      </a:lnTo>
                      <a:lnTo>
                        <a:pt x="453" y="964"/>
                      </a:lnTo>
                      <a:lnTo>
                        <a:pt x="397" y="1077"/>
                      </a:lnTo>
                      <a:lnTo>
                        <a:pt x="340" y="124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83" name="Freeform 51"/>
                <p:cNvSpPr>
                  <a:spLocks/>
                </p:cNvSpPr>
                <p:nvPr/>
              </p:nvSpPr>
              <p:spPr bwMode="auto">
                <a:xfrm>
                  <a:off x="4032" y="2797"/>
                  <a:ext cx="1077" cy="851"/>
                </a:xfrm>
                <a:custGeom>
                  <a:avLst/>
                  <a:gdLst>
                    <a:gd name="T0" fmla="*/ 1077 w 1077"/>
                    <a:gd name="T1" fmla="*/ 0 h 851"/>
                    <a:gd name="T2" fmla="*/ 1077 w 1077"/>
                    <a:gd name="T3" fmla="*/ 170 h 851"/>
                    <a:gd name="T4" fmla="*/ 964 w 1077"/>
                    <a:gd name="T5" fmla="*/ 284 h 851"/>
                    <a:gd name="T6" fmla="*/ 851 w 1077"/>
                    <a:gd name="T7" fmla="*/ 454 h 851"/>
                    <a:gd name="T8" fmla="*/ 794 w 1077"/>
                    <a:gd name="T9" fmla="*/ 681 h 851"/>
                    <a:gd name="T10" fmla="*/ 680 w 1077"/>
                    <a:gd name="T11" fmla="*/ 737 h 851"/>
                    <a:gd name="T12" fmla="*/ 624 w 1077"/>
                    <a:gd name="T13" fmla="*/ 851 h 851"/>
                    <a:gd name="T14" fmla="*/ 397 w 1077"/>
                    <a:gd name="T15" fmla="*/ 794 h 851"/>
                    <a:gd name="T16" fmla="*/ 340 w 1077"/>
                    <a:gd name="T17" fmla="*/ 737 h 851"/>
                    <a:gd name="T18" fmla="*/ 284 w 1077"/>
                    <a:gd name="T19" fmla="*/ 737 h 851"/>
                    <a:gd name="T20" fmla="*/ 227 w 1077"/>
                    <a:gd name="T21" fmla="*/ 737 h 851"/>
                    <a:gd name="T22" fmla="*/ 227 w 1077"/>
                    <a:gd name="T23" fmla="*/ 624 h 851"/>
                    <a:gd name="T24" fmla="*/ 57 w 1077"/>
                    <a:gd name="T25" fmla="*/ 511 h 851"/>
                    <a:gd name="T26" fmla="*/ 0 w 1077"/>
                    <a:gd name="T27" fmla="*/ 340 h 851"/>
                    <a:gd name="T28" fmla="*/ 113 w 1077"/>
                    <a:gd name="T29" fmla="*/ 114 h 851"/>
                    <a:gd name="T30" fmla="*/ 284 w 1077"/>
                    <a:gd name="T31" fmla="*/ 57 h 851"/>
                    <a:gd name="T32" fmla="*/ 340 w 1077"/>
                    <a:gd name="T33" fmla="*/ 284 h 851"/>
                    <a:gd name="T34" fmla="*/ 510 w 1077"/>
                    <a:gd name="T35" fmla="*/ 284 h 851"/>
                    <a:gd name="T36" fmla="*/ 510 w 1077"/>
                    <a:gd name="T37" fmla="*/ 340 h 851"/>
                    <a:gd name="T38" fmla="*/ 624 w 1077"/>
                    <a:gd name="T39" fmla="*/ 284 h 851"/>
                    <a:gd name="T40" fmla="*/ 794 w 1077"/>
                    <a:gd name="T41" fmla="*/ 284 h 851"/>
                    <a:gd name="T42" fmla="*/ 851 w 1077"/>
                    <a:gd name="T43" fmla="*/ 227 h 851"/>
                    <a:gd name="T44" fmla="*/ 851 w 1077"/>
                    <a:gd name="T45" fmla="*/ 170 h 851"/>
                    <a:gd name="T46" fmla="*/ 964 w 1077"/>
                    <a:gd name="T47" fmla="*/ 114 h 851"/>
                    <a:gd name="T48" fmla="*/ 1021 w 1077"/>
                    <a:gd name="T49" fmla="*/ 0 h 851"/>
                    <a:gd name="T50" fmla="*/ 1077 w 1077"/>
                    <a:gd name="T51" fmla="*/ 0 h 8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77" h="851">
                      <a:moveTo>
                        <a:pt x="1077" y="0"/>
                      </a:moveTo>
                      <a:lnTo>
                        <a:pt x="1077" y="170"/>
                      </a:lnTo>
                      <a:lnTo>
                        <a:pt x="964" y="284"/>
                      </a:lnTo>
                      <a:lnTo>
                        <a:pt x="851" y="454"/>
                      </a:lnTo>
                      <a:lnTo>
                        <a:pt x="794" y="681"/>
                      </a:lnTo>
                      <a:lnTo>
                        <a:pt x="680" y="737"/>
                      </a:lnTo>
                      <a:lnTo>
                        <a:pt x="624" y="851"/>
                      </a:lnTo>
                      <a:lnTo>
                        <a:pt x="397" y="794"/>
                      </a:lnTo>
                      <a:lnTo>
                        <a:pt x="340" y="737"/>
                      </a:lnTo>
                      <a:lnTo>
                        <a:pt x="284" y="737"/>
                      </a:lnTo>
                      <a:lnTo>
                        <a:pt x="227" y="737"/>
                      </a:lnTo>
                      <a:lnTo>
                        <a:pt x="227" y="624"/>
                      </a:lnTo>
                      <a:lnTo>
                        <a:pt x="57" y="511"/>
                      </a:lnTo>
                      <a:lnTo>
                        <a:pt x="0" y="340"/>
                      </a:lnTo>
                      <a:lnTo>
                        <a:pt x="113" y="114"/>
                      </a:lnTo>
                      <a:lnTo>
                        <a:pt x="284" y="57"/>
                      </a:lnTo>
                      <a:lnTo>
                        <a:pt x="340" y="284"/>
                      </a:lnTo>
                      <a:lnTo>
                        <a:pt x="510" y="284"/>
                      </a:lnTo>
                      <a:lnTo>
                        <a:pt x="510" y="340"/>
                      </a:lnTo>
                      <a:lnTo>
                        <a:pt x="624" y="284"/>
                      </a:lnTo>
                      <a:lnTo>
                        <a:pt x="794" y="284"/>
                      </a:lnTo>
                      <a:lnTo>
                        <a:pt x="851" y="227"/>
                      </a:lnTo>
                      <a:lnTo>
                        <a:pt x="851" y="170"/>
                      </a:lnTo>
                      <a:lnTo>
                        <a:pt x="964" y="114"/>
                      </a:lnTo>
                      <a:lnTo>
                        <a:pt x="1021" y="0"/>
                      </a:lnTo>
                      <a:lnTo>
                        <a:pt x="1077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84" name="Freeform 52"/>
                <p:cNvSpPr>
                  <a:spLocks/>
                </p:cNvSpPr>
                <p:nvPr/>
              </p:nvSpPr>
              <p:spPr bwMode="auto">
                <a:xfrm>
                  <a:off x="4202" y="1606"/>
                  <a:ext cx="1077" cy="1531"/>
                </a:xfrm>
                <a:custGeom>
                  <a:avLst/>
                  <a:gdLst>
                    <a:gd name="T0" fmla="*/ 1077 w 1077"/>
                    <a:gd name="T1" fmla="*/ 624 h 1531"/>
                    <a:gd name="T2" fmla="*/ 907 w 1077"/>
                    <a:gd name="T3" fmla="*/ 908 h 1531"/>
                    <a:gd name="T4" fmla="*/ 964 w 1077"/>
                    <a:gd name="T5" fmla="*/ 964 h 1531"/>
                    <a:gd name="T6" fmla="*/ 907 w 1077"/>
                    <a:gd name="T7" fmla="*/ 1021 h 1531"/>
                    <a:gd name="T8" fmla="*/ 964 w 1077"/>
                    <a:gd name="T9" fmla="*/ 1078 h 1531"/>
                    <a:gd name="T10" fmla="*/ 907 w 1077"/>
                    <a:gd name="T11" fmla="*/ 1191 h 1531"/>
                    <a:gd name="T12" fmla="*/ 851 w 1077"/>
                    <a:gd name="T13" fmla="*/ 1191 h 1531"/>
                    <a:gd name="T14" fmla="*/ 794 w 1077"/>
                    <a:gd name="T15" fmla="*/ 1305 h 1531"/>
                    <a:gd name="T16" fmla="*/ 681 w 1077"/>
                    <a:gd name="T17" fmla="*/ 1361 h 1531"/>
                    <a:gd name="T18" fmla="*/ 681 w 1077"/>
                    <a:gd name="T19" fmla="*/ 1418 h 1531"/>
                    <a:gd name="T20" fmla="*/ 624 w 1077"/>
                    <a:gd name="T21" fmla="*/ 1475 h 1531"/>
                    <a:gd name="T22" fmla="*/ 454 w 1077"/>
                    <a:gd name="T23" fmla="*/ 1475 h 1531"/>
                    <a:gd name="T24" fmla="*/ 340 w 1077"/>
                    <a:gd name="T25" fmla="*/ 1531 h 1531"/>
                    <a:gd name="T26" fmla="*/ 340 w 1077"/>
                    <a:gd name="T27" fmla="*/ 1475 h 1531"/>
                    <a:gd name="T28" fmla="*/ 170 w 1077"/>
                    <a:gd name="T29" fmla="*/ 1475 h 1531"/>
                    <a:gd name="T30" fmla="*/ 114 w 1077"/>
                    <a:gd name="T31" fmla="*/ 1248 h 1531"/>
                    <a:gd name="T32" fmla="*/ 170 w 1077"/>
                    <a:gd name="T33" fmla="*/ 1248 h 1531"/>
                    <a:gd name="T34" fmla="*/ 57 w 1077"/>
                    <a:gd name="T35" fmla="*/ 1078 h 1531"/>
                    <a:gd name="T36" fmla="*/ 0 w 1077"/>
                    <a:gd name="T37" fmla="*/ 908 h 1531"/>
                    <a:gd name="T38" fmla="*/ 57 w 1077"/>
                    <a:gd name="T39" fmla="*/ 908 h 1531"/>
                    <a:gd name="T40" fmla="*/ 0 w 1077"/>
                    <a:gd name="T41" fmla="*/ 794 h 1531"/>
                    <a:gd name="T42" fmla="*/ 57 w 1077"/>
                    <a:gd name="T43" fmla="*/ 681 h 1531"/>
                    <a:gd name="T44" fmla="*/ 114 w 1077"/>
                    <a:gd name="T45" fmla="*/ 738 h 1531"/>
                    <a:gd name="T46" fmla="*/ 340 w 1077"/>
                    <a:gd name="T47" fmla="*/ 794 h 1531"/>
                    <a:gd name="T48" fmla="*/ 454 w 1077"/>
                    <a:gd name="T49" fmla="*/ 738 h 1531"/>
                    <a:gd name="T50" fmla="*/ 454 w 1077"/>
                    <a:gd name="T51" fmla="*/ 681 h 1531"/>
                    <a:gd name="T52" fmla="*/ 340 w 1077"/>
                    <a:gd name="T53" fmla="*/ 567 h 1531"/>
                    <a:gd name="T54" fmla="*/ 397 w 1077"/>
                    <a:gd name="T55" fmla="*/ 511 h 1531"/>
                    <a:gd name="T56" fmla="*/ 454 w 1077"/>
                    <a:gd name="T57" fmla="*/ 511 h 1531"/>
                    <a:gd name="T58" fmla="*/ 510 w 1077"/>
                    <a:gd name="T59" fmla="*/ 454 h 1531"/>
                    <a:gd name="T60" fmla="*/ 454 w 1077"/>
                    <a:gd name="T61" fmla="*/ 397 h 1531"/>
                    <a:gd name="T62" fmla="*/ 510 w 1077"/>
                    <a:gd name="T63" fmla="*/ 284 h 1531"/>
                    <a:gd name="T64" fmla="*/ 681 w 1077"/>
                    <a:gd name="T65" fmla="*/ 227 h 1531"/>
                    <a:gd name="T66" fmla="*/ 737 w 1077"/>
                    <a:gd name="T67" fmla="*/ 171 h 1531"/>
                    <a:gd name="T68" fmla="*/ 737 w 1077"/>
                    <a:gd name="T69" fmla="*/ 57 h 1531"/>
                    <a:gd name="T70" fmla="*/ 907 w 1077"/>
                    <a:gd name="T71" fmla="*/ 114 h 1531"/>
                    <a:gd name="T72" fmla="*/ 964 w 1077"/>
                    <a:gd name="T73" fmla="*/ 0 h 1531"/>
                    <a:gd name="T74" fmla="*/ 1021 w 1077"/>
                    <a:gd name="T75" fmla="*/ 114 h 1531"/>
                    <a:gd name="T76" fmla="*/ 964 w 1077"/>
                    <a:gd name="T77" fmla="*/ 171 h 1531"/>
                    <a:gd name="T78" fmla="*/ 1021 w 1077"/>
                    <a:gd name="T79" fmla="*/ 227 h 1531"/>
                    <a:gd name="T80" fmla="*/ 964 w 1077"/>
                    <a:gd name="T81" fmla="*/ 341 h 1531"/>
                    <a:gd name="T82" fmla="*/ 964 w 1077"/>
                    <a:gd name="T83" fmla="*/ 454 h 1531"/>
                    <a:gd name="T84" fmla="*/ 1021 w 1077"/>
                    <a:gd name="T85" fmla="*/ 511 h 1531"/>
                    <a:gd name="T86" fmla="*/ 964 w 1077"/>
                    <a:gd name="T87" fmla="*/ 567 h 1531"/>
                    <a:gd name="T88" fmla="*/ 1077 w 1077"/>
                    <a:gd name="T89" fmla="*/ 624 h 15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077" h="1531">
                      <a:moveTo>
                        <a:pt x="1077" y="624"/>
                      </a:moveTo>
                      <a:lnTo>
                        <a:pt x="907" y="908"/>
                      </a:lnTo>
                      <a:lnTo>
                        <a:pt x="964" y="964"/>
                      </a:lnTo>
                      <a:lnTo>
                        <a:pt x="907" y="1021"/>
                      </a:lnTo>
                      <a:lnTo>
                        <a:pt x="964" y="1078"/>
                      </a:lnTo>
                      <a:lnTo>
                        <a:pt x="907" y="1191"/>
                      </a:lnTo>
                      <a:lnTo>
                        <a:pt x="851" y="1191"/>
                      </a:lnTo>
                      <a:lnTo>
                        <a:pt x="794" y="1305"/>
                      </a:lnTo>
                      <a:lnTo>
                        <a:pt x="681" y="1361"/>
                      </a:lnTo>
                      <a:lnTo>
                        <a:pt x="681" y="1418"/>
                      </a:lnTo>
                      <a:lnTo>
                        <a:pt x="624" y="1475"/>
                      </a:lnTo>
                      <a:lnTo>
                        <a:pt x="454" y="1475"/>
                      </a:lnTo>
                      <a:lnTo>
                        <a:pt x="340" y="1531"/>
                      </a:lnTo>
                      <a:lnTo>
                        <a:pt x="340" y="1475"/>
                      </a:lnTo>
                      <a:lnTo>
                        <a:pt x="170" y="1475"/>
                      </a:lnTo>
                      <a:lnTo>
                        <a:pt x="114" y="1248"/>
                      </a:lnTo>
                      <a:lnTo>
                        <a:pt x="170" y="1248"/>
                      </a:lnTo>
                      <a:lnTo>
                        <a:pt x="57" y="1078"/>
                      </a:lnTo>
                      <a:lnTo>
                        <a:pt x="0" y="908"/>
                      </a:lnTo>
                      <a:lnTo>
                        <a:pt x="57" y="908"/>
                      </a:lnTo>
                      <a:lnTo>
                        <a:pt x="0" y="794"/>
                      </a:lnTo>
                      <a:lnTo>
                        <a:pt x="57" y="681"/>
                      </a:lnTo>
                      <a:lnTo>
                        <a:pt x="114" y="738"/>
                      </a:lnTo>
                      <a:lnTo>
                        <a:pt x="340" y="794"/>
                      </a:lnTo>
                      <a:lnTo>
                        <a:pt x="454" y="738"/>
                      </a:lnTo>
                      <a:lnTo>
                        <a:pt x="454" y="681"/>
                      </a:lnTo>
                      <a:lnTo>
                        <a:pt x="340" y="567"/>
                      </a:lnTo>
                      <a:lnTo>
                        <a:pt x="397" y="511"/>
                      </a:lnTo>
                      <a:lnTo>
                        <a:pt x="454" y="511"/>
                      </a:lnTo>
                      <a:lnTo>
                        <a:pt x="510" y="454"/>
                      </a:lnTo>
                      <a:lnTo>
                        <a:pt x="454" y="397"/>
                      </a:lnTo>
                      <a:lnTo>
                        <a:pt x="510" y="284"/>
                      </a:lnTo>
                      <a:lnTo>
                        <a:pt x="681" y="227"/>
                      </a:lnTo>
                      <a:lnTo>
                        <a:pt x="737" y="171"/>
                      </a:lnTo>
                      <a:lnTo>
                        <a:pt x="737" y="57"/>
                      </a:lnTo>
                      <a:lnTo>
                        <a:pt x="907" y="114"/>
                      </a:lnTo>
                      <a:lnTo>
                        <a:pt x="964" y="0"/>
                      </a:lnTo>
                      <a:lnTo>
                        <a:pt x="1021" y="114"/>
                      </a:lnTo>
                      <a:lnTo>
                        <a:pt x="964" y="171"/>
                      </a:lnTo>
                      <a:lnTo>
                        <a:pt x="1021" y="227"/>
                      </a:lnTo>
                      <a:lnTo>
                        <a:pt x="964" y="341"/>
                      </a:lnTo>
                      <a:lnTo>
                        <a:pt x="964" y="454"/>
                      </a:lnTo>
                      <a:lnTo>
                        <a:pt x="1021" y="511"/>
                      </a:lnTo>
                      <a:lnTo>
                        <a:pt x="964" y="567"/>
                      </a:lnTo>
                      <a:lnTo>
                        <a:pt x="1077" y="624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85" name="Freeform 53"/>
                <p:cNvSpPr>
                  <a:spLocks/>
                </p:cNvSpPr>
                <p:nvPr/>
              </p:nvSpPr>
              <p:spPr bwMode="auto">
                <a:xfrm>
                  <a:off x="4429" y="4782"/>
                  <a:ext cx="340" cy="453"/>
                </a:xfrm>
                <a:custGeom>
                  <a:avLst/>
                  <a:gdLst>
                    <a:gd name="T0" fmla="*/ 170 w 340"/>
                    <a:gd name="T1" fmla="*/ 0 h 453"/>
                    <a:gd name="T2" fmla="*/ 227 w 340"/>
                    <a:gd name="T3" fmla="*/ 0 h 453"/>
                    <a:gd name="T4" fmla="*/ 340 w 340"/>
                    <a:gd name="T5" fmla="*/ 170 h 453"/>
                    <a:gd name="T6" fmla="*/ 283 w 340"/>
                    <a:gd name="T7" fmla="*/ 227 h 453"/>
                    <a:gd name="T8" fmla="*/ 283 w 340"/>
                    <a:gd name="T9" fmla="*/ 397 h 453"/>
                    <a:gd name="T10" fmla="*/ 227 w 340"/>
                    <a:gd name="T11" fmla="*/ 453 h 453"/>
                    <a:gd name="T12" fmla="*/ 57 w 340"/>
                    <a:gd name="T13" fmla="*/ 340 h 453"/>
                    <a:gd name="T14" fmla="*/ 113 w 340"/>
                    <a:gd name="T15" fmla="*/ 170 h 453"/>
                    <a:gd name="T16" fmla="*/ 0 w 340"/>
                    <a:gd name="T17" fmla="*/ 113 h 453"/>
                    <a:gd name="T18" fmla="*/ 0 w 340"/>
                    <a:gd name="T19" fmla="*/ 56 h 453"/>
                    <a:gd name="T20" fmla="*/ 113 w 340"/>
                    <a:gd name="T21" fmla="*/ 113 h 453"/>
                    <a:gd name="T22" fmla="*/ 170 w 340"/>
                    <a:gd name="T23" fmla="*/ 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40" h="453">
                      <a:moveTo>
                        <a:pt x="170" y="0"/>
                      </a:moveTo>
                      <a:lnTo>
                        <a:pt x="227" y="0"/>
                      </a:lnTo>
                      <a:lnTo>
                        <a:pt x="340" y="170"/>
                      </a:lnTo>
                      <a:lnTo>
                        <a:pt x="283" y="227"/>
                      </a:lnTo>
                      <a:lnTo>
                        <a:pt x="283" y="397"/>
                      </a:lnTo>
                      <a:lnTo>
                        <a:pt x="227" y="453"/>
                      </a:lnTo>
                      <a:lnTo>
                        <a:pt x="57" y="340"/>
                      </a:lnTo>
                      <a:lnTo>
                        <a:pt x="113" y="170"/>
                      </a:lnTo>
                      <a:lnTo>
                        <a:pt x="0" y="113"/>
                      </a:lnTo>
                      <a:lnTo>
                        <a:pt x="0" y="56"/>
                      </a:lnTo>
                      <a:lnTo>
                        <a:pt x="113" y="113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86" name="Freeform 54"/>
                <p:cNvSpPr>
                  <a:spLocks/>
                </p:cNvSpPr>
                <p:nvPr/>
              </p:nvSpPr>
              <p:spPr bwMode="auto">
                <a:xfrm>
                  <a:off x="3635" y="3308"/>
                  <a:ext cx="1077" cy="1814"/>
                </a:xfrm>
                <a:custGeom>
                  <a:avLst/>
                  <a:gdLst>
                    <a:gd name="T0" fmla="*/ 113 w 1077"/>
                    <a:gd name="T1" fmla="*/ 1701 h 1814"/>
                    <a:gd name="T2" fmla="*/ 227 w 1077"/>
                    <a:gd name="T3" fmla="*/ 1701 h 1814"/>
                    <a:gd name="T4" fmla="*/ 340 w 1077"/>
                    <a:gd name="T5" fmla="*/ 1757 h 1814"/>
                    <a:gd name="T6" fmla="*/ 397 w 1077"/>
                    <a:gd name="T7" fmla="*/ 1757 h 1814"/>
                    <a:gd name="T8" fmla="*/ 510 w 1077"/>
                    <a:gd name="T9" fmla="*/ 1757 h 1814"/>
                    <a:gd name="T10" fmla="*/ 624 w 1077"/>
                    <a:gd name="T11" fmla="*/ 1701 h 1814"/>
                    <a:gd name="T12" fmla="*/ 851 w 1077"/>
                    <a:gd name="T13" fmla="*/ 1757 h 1814"/>
                    <a:gd name="T14" fmla="*/ 907 w 1077"/>
                    <a:gd name="T15" fmla="*/ 1644 h 1814"/>
                    <a:gd name="T16" fmla="*/ 794 w 1077"/>
                    <a:gd name="T17" fmla="*/ 1530 h 1814"/>
                    <a:gd name="T18" fmla="*/ 964 w 1077"/>
                    <a:gd name="T19" fmla="*/ 1474 h 1814"/>
                    <a:gd name="T20" fmla="*/ 907 w 1077"/>
                    <a:gd name="T21" fmla="*/ 1360 h 1814"/>
                    <a:gd name="T22" fmla="*/ 1021 w 1077"/>
                    <a:gd name="T23" fmla="*/ 1247 h 1814"/>
                    <a:gd name="T24" fmla="*/ 964 w 1077"/>
                    <a:gd name="T25" fmla="*/ 1134 h 1814"/>
                    <a:gd name="T26" fmla="*/ 964 w 1077"/>
                    <a:gd name="T27" fmla="*/ 907 h 1814"/>
                    <a:gd name="T28" fmla="*/ 907 w 1077"/>
                    <a:gd name="T29" fmla="*/ 850 h 1814"/>
                    <a:gd name="T30" fmla="*/ 681 w 1077"/>
                    <a:gd name="T31" fmla="*/ 737 h 1814"/>
                    <a:gd name="T32" fmla="*/ 624 w 1077"/>
                    <a:gd name="T33" fmla="*/ 623 h 1814"/>
                    <a:gd name="T34" fmla="*/ 567 w 1077"/>
                    <a:gd name="T35" fmla="*/ 453 h 1814"/>
                    <a:gd name="T36" fmla="*/ 681 w 1077"/>
                    <a:gd name="T37" fmla="*/ 340 h 1814"/>
                    <a:gd name="T38" fmla="*/ 624 w 1077"/>
                    <a:gd name="T39" fmla="*/ 226 h 1814"/>
                    <a:gd name="T40" fmla="*/ 454 w 1077"/>
                    <a:gd name="T41" fmla="*/ 0 h 1814"/>
                    <a:gd name="T42" fmla="*/ 340 w 1077"/>
                    <a:gd name="T43" fmla="*/ 56 h 1814"/>
                    <a:gd name="T44" fmla="*/ 170 w 1077"/>
                    <a:gd name="T45" fmla="*/ 283 h 1814"/>
                    <a:gd name="T46" fmla="*/ 113 w 1077"/>
                    <a:gd name="T47" fmla="*/ 453 h 1814"/>
                    <a:gd name="T48" fmla="*/ 57 w 1077"/>
                    <a:gd name="T49" fmla="*/ 623 h 1814"/>
                    <a:gd name="T50" fmla="*/ 57 w 1077"/>
                    <a:gd name="T51" fmla="*/ 963 h 1814"/>
                    <a:gd name="T52" fmla="*/ 113 w 1077"/>
                    <a:gd name="T53" fmla="*/ 1077 h 1814"/>
                    <a:gd name="T54" fmla="*/ 170 w 1077"/>
                    <a:gd name="T55" fmla="*/ 1134 h 1814"/>
                    <a:gd name="T56" fmla="*/ 227 w 1077"/>
                    <a:gd name="T57" fmla="*/ 1304 h 1814"/>
                    <a:gd name="T58" fmla="*/ 284 w 1077"/>
                    <a:gd name="T59" fmla="*/ 1474 h 1814"/>
                    <a:gd name="T60" fmla="*/ 170 w 1077"/>
                    <a:gd name="T61" fmla="*/ 1417 h 1814"/>
                    <a:gd name="T62" fmla="*/ 113 w 1077"/>
                    <a:gd name="T63" fmla="*/ 1474 h 1814"/>
                    <a:gd name="T64" fmla="*/ 57 w 1077"/>
                    <a:gd name="T65" fmla="*/ 1587 h 18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77" h="1814">
                      <a:moveTo>
                        <a:pt x="57" y="1757"/>
                      </a:moveTo>
                      <a:lnTo>
                        <a:pt x="113" y="1701"/>
                      </a:lnTo>
                      <a:lnTo>
                        <a:pt x="227" y="1644"/>
                      </a:lnTo>
                      <a:lnTo>
                        <a:pt x="227" y="1701"/>
                      </a:lnTo>
                      <a:lnTo>
                        <a:pt x="284" y="1701"/>
                      </a:lnTo>
                      <a:lnTo>
                        <a:pt x="340" y="1757"/>
                      </a:lnTo>
                      <a:lnTo>
                        <a:pt x="397" y="1701"/>
                      </a:lnTo>
                      <a:lnTo>
                        <a:pt x="397" y="1757"/>
                      </a:lnTo>
                      <a:lnTo>
                        <a:pt x="510" y="1701"/>
                      </a:lnTo>
                      <a:lnTo>
                        <a:pt x="510" y="1757"/>
                      </a:lnTo>
                      <a:lnTo>
                        <a:pt x="567" y="1757"/>
                      </a:lnTo>
                      <a:lnTo>
                        <a:pt x="624" y="1701"/>
                      </a:lnTo>
                      <a:lnTo>
                        <a:pt x="794" y="1701"/>
                      </a:lnTo>
                      <a:lnTo>
                        <a:pt x="851" y="1757"/>
                      </a:lnTo>
                      <a:lnTo>
                        <a:pt x="851" y="1814"/>
                      </a:lnTo>
                      <a:lnTo>
                        <a:pt x="907" y="1644"/>
                      </a:lnTo>
                      <a:lnTo>
                        <a:pt x="794" y="1587"/>
                      </a:lnTo>
                      <a:lnTo>
                        <a:pt x="794" y="1530"/>
                      </a:lnTo>
                      <a:lnTo>
                        <a:pt x="907" y="1587"/>
                      </a:lnTo>
                      <a:lnTo>
                        <a:pt x="964" y="1474"/>
                      </a:lnTo>
                      <a:lnTo>
                        <a:pt x="907" y="1417"/>
                      </a:lnTo>
                      <a:lnTo>
                        <a:pt x="907" y="1360"/>
                      </a:lnTo>
                      <a:lnTo>
                        <a:pt x="1077" y="1360"/>
                      </a:lnTo>
                      <a:lnTo>
                        <a:pt x="1021" y="1247"/>
                      </a:lnTo>
                      <a:lnTo>
                        <a:pt x="1077" y="1190"/>
                      </a:lnTo>
                      <a:lnTo>
                        <a:pt x="964" y="1134"/>
                      </a:lnTo>
                      <a:lnTo>
                        <a:pt x="1021" y="1020"/>
                      </a:lnTo>
                      <a:lnTo>
                        <a:pt x="964" y="907"/>
                      </a:lnTo>
                      <a:lnTo>
                        <a:pt x="907" y="907"/>
                      </a:lnTo>
                      <a:lnTo>
                        <a:pt x="907" y="850"/>
                      </a:lnTo>
                      <a:lnTo>
                        <a:pt x="737" y="850"/>
                      </a:lnTo>
                      <a:lnTo>
                        <a:pt x="681" y="737"/>
                      </a:lnTo>
                      <a:lnTo>
                        <a:pt x="681" y="680"/>
                      </a:lnTo>
                      <a:lnTo>
                        <a:pt x="624" y="623"/>
                      </a:lnTo>
                      <a:lnTo>
                        <a:pt x="681" y="510"/>
                      </a:lnTo>
                      <a:lnTo>
                        <a:pt x="567" y="453"/>
                      </a:lnTo>
                      <a:lnTo>
                        <a:pt x="624" y="396"/>
                      </a:lnTo>
                      <a:lnTo>
                        <a:pt x="681" y="340"/>
                      </a:lnTo>
                      <a:lnTo>
                        <a:pt x="681" y="226"/>
                      </a:lnTo>
                      <a:lnTo>
                        <a:pt x="624" y="226"/>
                      </a:lnTo>
                      <a:lnTo>
                        <a:pt x="624" y="113"/>
                      </a:lnTo>
                      <a:lnTo>
                        <a:pt x="454" y="0"/>
                      </a:lnTo>
                      <a:lnTo>
                        <a:pt x="454" y="113"/>
                      </a:lnTo>
                      <a:lnTo>
                        <a:pt x="340" y="56"/>
                      </a:lnTo>
                      <a:lnTo>
                        <a:pt x="227" y="56"/>
                      </a:lnTo>
                      <a:lnTo>
                        <a:pt x="170" y="283"/>
                      </a:lnTo>
                      <a:lnTo>
                        <a:pt x="170" y="396"/>
                      </a:lnTo>
                      <a:lnTo>
                        <a:pt x="113" y="453"/>
                      </a:lnTo>
                      <a:lnTo>
                        <a:pt x="113" y="510"/>
                      </a:lnTo>
                      <a:lnTo>
                        <a:pt x="57" y="623"/>
                      </a:lnTo>
                      <a:lnTo>
                        <a:pt x="57" y="680"/>
                      </a:lnTo>
                      <a:lnTo>
                        <a:pt x="57" y="963"/>
                      </a:lnTo>
                      <a:lnTo>
                        <a:pt x="0" y="1020"/>
                      </a:lnTo>
                      <a:lnTo>
                        <a:pt x="113" y="1077"/>
                      </a:lnTo>
                      <a:lnTo>
                        <a:pt x="170" y="1020"/>
                      </a:lnTo>
                      <a:lnTo>
                        <a:pt x="170" y="1134"/>
                      </a:lnTo>
                      <a:lnTo>
                        <a:pt x="113" y="1247"/>
                      </a:lnTo>
                      <a:lnTo>
                        <a:pt x="227" y="1304"/>
                      </a:lnTo>
                      <a:lnTo>
                        <a:pt x="284" y="1360"/>
                      </a:lnTo>
                      <a:lnTo>
                        <a:pt x="284" y="1474"/>
                      </a:lnTo>
                      <a:lnTo>
                        <a:pt x="227" y="1474"/>
                      </a:lnTo>
                      <a:lnTo>
                        <a:pt x="170" y="1417"/>
                      </a:lnTo>
                      <a:lnTo>
                        <a:pt x="113" y="1417"/>
                      </a:lnTo>
                      <a:lnTo>
                        <a:pt x="113" y="1474"/>
                      </a:lnTo>
                      <a:lnTo>
                        <a:pt x="0" y="1530"/>
                      </a:lnTo>
                      <a:lnTo>
                        <a:pt x="57" y="1587"/>
                      </a:lnTo>
                      <a:lnTo>
                        <a:pt x="57" y="175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87" name="Freeform 55"/>
                <p:cNvSpPr>
                  <a:spLocks/>
                </p:cNvSpPr>
                <p:nvPr/>
              </p:nvSpPr>
              <p:spPr bwMode="auto">
                <a:xfrm>
                  <a:off x="4599" y="3704"/>
                  <a:ext cx="624" cy="964"/>
                </a:xfrm>
                <a:custGeom>
                  <a:avLst/>
                  <a:gdLst>
                    <a:gd name="T0" fmla="*/ 0 w 624"/>
                    <a:gd name="T1" fmla="*/ 738 h 964"/>
                    <a:gd name="T2" fmla="*/ 57 w 624"/>
                    <a:gd name="T3" fmla="*/ 624 h 964"/>
                    <a:gd name="T4" fmla="*/ 0 w 624"/>
                    <a:gd name="T5" fmla="*/ 511 h 964"/>
                    <a:gd name="T6" fmla="*/ 57 w 624"/>
                    <a:gd name="T7" fmla="*/ 454 h 964"/>
                    <a:gd name="T8" fmla="*/ 57 w 624"/>
                    <a:gd name="T9" fmla="*/ 341 h 964"/>
                    <a:gd name="T10" fmla="*/ 57 w 624"/>
                    <a:gd name="T11" fmla="*/ 284 h 964"/>
                    <a:gd name="T12" fmla="*/ 170 w 624"/>
                    <a:gd name="T13" fmla="*/ 171 h 964"/>
                    <a:gd name="T14" fmla="*/ 284 w 624"/>
                    <a:gd name="T15" fmla="*/ 0 h 964"/>
                    <a:gd name="T16" fmla="*/ 340 w 624"/>
                    <a:gd name="T17" fmla="*/ 57 h 964"/>
                    <a:gd name="T18" fmla="*/ 340 w 624"/>
                    <a:gd name="T19" fmla="*/ 171 h 964"/>
                    <a:gd name="T20" fmla="*/ 454 w 624"/>
                    <a:gd name="T21" fmla="*/ 227 h 964"/>
                    <a:gd name="T22" fmla="*/ 454 w 624"/>
                    <a:gd name="T23" fmla="*/ 284 h 964"/>
                    <a:gd name="T24" fmla="*/ 624 w 624"/>
                    <a:gd name="T25" fmla="*/ 341 h 964"/>
                    <a:gd name="T26" fmla="*/ 624 w 624"/>
                    <a:gd name="T27" fmla="*/ 511 h 964"/>
                    <a:gd name="T28" fmla="*/ 510 w 624"/>
                    <a:gd name="T29" fmla="*/ 454 h 964"/>
                    <a:gd name="T30" fmla="*/ 510 w 624"/>
                    <a:gd name="T31" fmla="*/ 738 h 964"/>
                    <a:gd name="T32" fmla="*/ 454 w 624"/>
                    <a:gd name="T33" fmla="*/ 794 h 964"/>
                    <a:gd name="T34" fmla="*/ 454 w 624"/>
                    <a:gd name="T35" fmla="*/ 908 h 964"/>
                    <a:gd name="T36" fmla="*/ 397 w 624"/>
                    <a:gd name="T37" fmla="*/ 964 h 964"/>
                    <a:gd name="T38" fmla="*/ 340 w 624"/>
                    <a:gd name="T39" fmla="*/ 908 h 964"/>
                    <a:gd name="T40" fmla="*/ 227 w 624"/>
                    <a:gd name="T41" fmla="*/ 851 h 964"/>
                    <a:gd name="T42" fmla="*/ 113 w 624"/>
                    <a:gd name="T43" fmla="*/ 908 h 964"/>
                    <a:gd name="T44" fmla="*/ 113 w 624"/>
                    <a:gd name="T45" fmla="*/ 794 h 964"/>
                    <a:gd name="T46" fmla="*/ 0 w 624"/>
                    <a:gd name="T47" fmla="*/ 738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624" h="964">
                      <a:moveTo>
                        <a:pt x="0" y="738"/>
                      </a:moveTo>
                      <a:lnTo>
                        <a:pt x="57" y="624"/>
                      </a:lnTo>
                      <a:lnTo>
                        <a:pt x="0" y="511"/>
                      </a:lnTo>
                      <a:lnTo>
                        <a:pt x="57" y="454"/>
                      </a:lnTo>
                      <a:lnTo>
                        <a:pt x="57" y="341"/>
                      </a:lnTo>
                      <a:lnTo>
                        <a:pt x="57" y="284"/>
                      </a:lnTo>
                      <a:lnTo>
                        <a:pt x="170" y="171"/>
                      </a:lnTo>
                      <a:lnTo>
                        <a:pt x="284" y="0"/>
                      </a:lnTo>
                      <a:lnTo>
                        <a:pt x="340" y="57"/>
                      </a:lnTo>
                      <a:lnTo>
                        <a:pt x="340" y="171"/>
                      </a:lnTo>
                      <a:lnTo>
                        <a:pt x="454" y="227"/>
                      </a:lnTo>
                      <a:lnTo>
                        <a:pt x="454" y="284"/>
                      </a:lnTo>
                      <a:lnTo>
                        <a:pt x="624" y="341"/>
                      </a:lnTo>
                      <a:lnTo>
                        <a:pt x="624" y="511"/>
                      </a:lnTo>
                      <a:lnTo>
                        <a:pt x="510" y="454"/>
                      </a:lnTo>
                      <a:lnTo>
                        <a:pt x="510" y="738"/>
                      </a:lnTo>
                      <a:lnTo>
                        <a:pt x="454" y="794"/>
                      </a:lnTo>
                      <a:lnTo>
                        <a:pt x="454" y="908"/>
                      </a:lnTo>
                      <a:lnTo>
                        <a:pt x="397" y="964"/>
                      </a:lnTo>
                      <a:lnTo>
                        <a:pt x="340" y="908"/>
                      </a:lnTo>
                      <a:lnTo>
                        <a:pt x="227" y="851"/>
                      </a:lnTo>
                      <a:lnTo>
                        <a:pt x="113" y="908"/>
                      </a:lnTo>
                      <a:lnTo>
                        <a:pt x="113" y="794"/>
                      </a:lnTo>
                      <a:lnTo>
                        <a:pt x="0" y="738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88" name="Freeform 56"/>
                <p:cNvSpPr>
                  <a:spLocks/>
                </p:cNvSpPr>
                <p:nvPr/>
              </p:nvSpPr>
              <p:spPr bwMode="auto">
                <a:xfrm>
                  <a:off x="4202" y="3704"/>
                  <a:ext cx="454" cy="511"/>
                </a:xfrm>
                <a:custGeom>
                  <a:avLst/>
                  <a:gdLst>
                    <a:gd name="T0" fmla="*/ 57 w 454"/>
                    <a:gd name="T1" fmla="*/ 0 h 511"/>
                    <a:gd name="T2" fmla="*/ 227 w 454"/>
                    <a:gd name="T3" fmla="*/ 227 h 511"/>
                    <a:gd name="T4" fmla="*/ 284 w 454"/>
                    <a:gd name="T5" fmla="*/ 227 h 511"/>
                    <a:gd name="T6" fmla="*/ 284 w 454"/>
                    <a:gd name="T7" fmla="*/ 284 h 511"/>
                    <a:gd name="T8" fmla="*/ 454 w 454"/>
                    <a:gd name="T9" fmla="*/ 284 h 511"/>
                    <a:gd name="T10" fmla="*/ 454 w 454"/>
                    <a:gd name="T11" fmla="*/ 397 h 511"/>
                    <a:gd name="T12" fmla="*/ 454 w 454"/>
                    <a:gd name="T13" fmla="*/ 454 h 511"/>
                    <a:gd name="T14" fmla="*/ 397 w 454"/>
                    <a:gd name="T15" fmla="*/ 511 h 511"/>
                    <a:gd name="T16" fmla="*/ 340 w 454"/>
                    <a:gd name="T17" fmla="*/ 511 h 511"/>
                    <a:gd name="T18" fmla="*/ 340 w 454"/>
                    <a:gd name="T19" fmla="*/ 454 h 511"/>
                    <a:gd name="T20" fmla="*/ 170 w 454"/>
                    <a:gd name="T21" fmla="*/ 454 h 511"/>
                    <a:gd name="T22" fmla="*/ 114 w 454"/>
                    <a:gd name="T23" fmla="*/ 341 h 511"/>
                    <a:gd name="T24" fmla="*/ 114 w 454"/>
                    <a:gd name="T25" fmla="*/ 284 h 511"/>
                    <a:gd name="T26" fmla="*/ 57 w 454"/>
                    <a:gd name="T27" fmla="*/ 227 h 511"/>
                    <a:gd name="T28" fmla="*/ 114 w 454"/>
                    <a:gd name="T29" fmla="*/ 114 h 511"/>
                    <a:gd name="T30" fmla="*/ 0 w 454"/>
                    <a:gd name="T31" fmla="*/ 57 h 511"/>
                    <a:gd name="T32" fmla="*/ 57 w 454"/>
                    <a:gd name="T33" fmla="*/ 0 h 5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54" h="511">
                      <a:moveTo>
                        <a:pt x="57" y="0"/>
                      </a:moveTo>
                      <a:lnTo>
                        <a:pt x="227" y="227"/>
                      </a:lnTo>
                      <a:lnTo>
                        <a:pt x="284" y="227"/>
                      </a:lnTo>
                      <a:lnTo>
                        <a:pt x="284" y="284"/>
                      </a:lnTo>
                      <a:lnTo>
                        <a:pt x="454" y="284"/>
                      </a:lnTo>
                      <a:lnTo>
                        <a:pt x="454" y="397"/>
                      </a:lnTo>
                      <a:lnTo>
                        <a:pt x="454" y="454"/>
                      </a:lnTo>
                      <a:lnTo>
                        <a:pt x="397" y="511"/>
                      </a:lnTo>
                      <a:lnTo>
                        <a:pt x="340" y="511"/>
                      </a:lnTo>
                      <a:lnTo>
                        <a:pt x="340" y="454"/>
                      </a:lnTo>
                      <a:lnTo>
                        <a:pt x="170" y="454"/>
                      </a:lnTo>
                      <a:lnTo>
                        <a:pt x="114" y="341"/>
                      </a:lnTo>
                      <a:lnTo>
                        <a:pt x="114" y="284"/>
                      </a:lnTo>
                      <a:lnTo>
                        <a:pt x="57" y="227"/>
                      </a:lnTo>
                      <a:lnTo>
                        <a:pt x="114" y="114"/>
                      </a:lnTo>
                      <a:lnTo>
                        <a:pt x="0" y="57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89" name="Freeform 57"/>
                <p:cNvSpPr>
                  <a:spLocks/>
                </p:cNvSpPr>
                <p:nvPr/>
              </p:nvSpPr>
              <p:spPr bwMode="auto">
                <a:xfrm>
                  <a:off x="4259" y="3478"/>
                  <a:ext cx="624" cy="510"/>
                </a:xfrm>
                <a:custGeom>
                  <a:avLst/>
                  <a:gdLst>
                    <a:gd name="T0" fmla="*/ 57 w 624"/>
                    <a:gd name="T1" fmla="*/ 56 h 510"/>
                    <a:gd name="T2" fmla="*/ 57 w 624"/>
                    <a:gd name="T3" fmla="*/ 170 h 510"/>
                    <a:gd name="T4" fmla="*/ 0 w 624"/>
                    <a:gd name="T5" fmla="*/ 226 h 510"/>
                    <a:gd name="T6" fmla="*/ 170 w 624"/>
                    <a:gd name="T7" fmla="*/ 453 h 510"/>
                    <a:gd name="T8" fmla="*/ 227 w 624"/>
                    <a:gd name="T9" fmla="*/ 453 h 510"/>
                    <a:gd name="T10" fmla="*/ 227 w 624"/>
                    <a:gd name="T11" fmla="*/ 510 h 510"/>
                    <a:gd name="T12" fmla="*/ 397 w 624"/>
                    <a:gd name="T13" fmla="*/ 510 h 510"/>
                    <a:gd name="T14" fmla="*/ 510 w 624"/>
                    <a:gd name="T15" fmla="*/ 397 h 510"/>
                    <a:gd name="T16" fmla="*/ 624 w 624"/>
                    <a:gd name="T17" fmla="*/ 226 h 510"/>
                    <a:gd name="T18" fmla="*/ 567 w 624"/>
                    <a:gd name="T19" fmla="*/ 170 h 510"/>
                    <a:gd name="T20" fmla="*/ 624 w 624"/>
                    <a:gd name="T21" fmla="*/ 113 h 510"/>
                    <a:gd name="T22" fmla="*/ 567 w 624"/>
                    <a:gd name="T23" fmla="*/ 0 h 510"/>
                    <a:gd name="T24" fmla="*/ 453 w 624"/>
                    <a:gd name="T25" fmla="*/ 56 h 510"/>
                    <a:gd name="T26" fmla="*/ 397 w 624"/>
                    <a:gd name="T27" fmla="*/ 170 h 510"/>
                    <a:gd name="T28" fmla="*/ 170 w 624"/>
                    <a:gd name="T29" fmla="*/ 113 h 510"/>
                    <a:gd name="T30" fmla="*/ 113 w 624"/>
                    <a:gd name="T31" fmla="*/ 56 h 510"/>
                    <a:gd name="T32" fmla="*/ 57 w 624"/>
                    <a:gd name="T33" fmla="*/ 56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624" h="510">
                      <a:moveTo>
                        <a:pt x="57" y="56"/>
                      </a:moveTo>
                      <a:lnTo>
                        <a:pt x="57" y="170"/>
                      </a:lnTo>
                      <a:lnTo>
                        <a:pt x="0" y="226"/>
                      </a:lnTo>
                      <a:lnTo>
                        <a:pt x="170" y="453"/>
                      </a:lnTo>
                      <a:lnTo>
                        <a:pt x="227" y="453"/>
                      </a:lnTo>
                      <a:lnTo>
                        <a:pt x="227" y="510"/>
                      </a:lnTo>
                      <a:lnTo>
                        <a:pt x="397" y="510"/>
                      </a:lnTo>
                      <a:lnTo>
                        <a:pt x="510" y="397"/>
                      </a:lnTo>
                      <a:lnTo>
                        <a:pt x="624" y="226"/>
                      </a:lnTo>
                      <a:lnTo>
                        <a:pt x="567" y="170"/>
                      </a:lnTo>
                      <a:lnTo>
                        <a:pt x="624" y="113"/>
                      </a:lnTo>
                      <a:lnTo>
                        <a:pt x="567" y="0"/>
                      </a:lnTo>
                      <a:lnTo>
                        <a:pt x="453" y="56"/>
                      </a:lnTo>
                      <a:lnTo>
                        <a:pt x="397" y="170"/>
                      </a:lnTo>
                      <a:lnTo>
                        <a:pt x="170" y="113"/>
                      </a:lnTo>
                      <a:lnTo>
                        <a:pt x="113" y="56"/>
                      </a:lnTo>
                      <a:lnTo>
                        <a:pt x="57" y="56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90" name="Freeform 58"/>
                <p:cNvSpPr>
                  <a:spLocks/>
                </p:cNvSpPr>
                <p:nvPr/>
              </p:nvSpPr>
              <p:spPr bwMode="auto">
                <a:xfrm>
                  <a:off x="2841" y="2060"/>
                  <a:ext cx="1531" cy="1985"/>
                </a:xfrm>
                <a:custGeom>
                  <a:avLst/>
                  <a:gdLst>
                    <a:gd name="T0" fmla="*/ 567 w 1531"/>
                    <a:gd name="T1" fmla="*/ 0 h 1985"/>
                    <a:gd name="T2" fmla="*/ 567 w 1531"/>
                    <a:gd name="T3" fmla="*/ 113 h 1985"/>
                    <a:gd name="T4" fmla="*/ 624 w 1531"/>
                    <a:gd name="T5" fmla="*/ 170 h 1985"/>
                    <a:gd name="T6" fmla="*/ 567 w 1531"/>
                    <a:gd name="T7" fmla="*/ 227 h 1985"/>
                    <a:gd name="T8" fmla="*/ 624 w 1531"/>
                    <a:gd name="T9" fmla="*/ 340 h 1985"/>
                    <a:gd name="T10" fmla="*/ 511 w 1531"/>
                    <a:gd name="T11" fmla="*/ 397 h 1985"/>
                    <a:gd name="T12" fmla="*/ 397 w 1531"/>
                    <a:gd name="T13" fmla="*/ 510 h 1985"/>
                    <a:gd name="T14" fmla="*/ 227 w 1531"/>
                    <a:gd name="T15" fmla="*/ 567 h 1985"/>
                    <a:gd name="T16" fmla="*/ 114 w 1531"/>
                    <a:gd name="T17" fmla="*/ 454 h 1985"/>
                    <a:gd name="T18" fmla="*/ 0 w 1531"/>
                    <a:gd name="T19" fmla="*/ 624 h 1985"/>
                    <a:gd name="T20" fmla="*/ 57 w 1531"/>
                    <a:gd name="T21" fmla="*/ 737 h 1985"/>
                    <a:gd name="T22" fmla="*/ 170 w 1531"/>
                    <a:gd name="T23" fmla="*/ 794 h 1985"/>
                    <a:gd name="T24" fmla="*/ 114 w 1531"/>
                    <a:gd name="T25" fmla="*/ 907 h 1985"/>
                    <a:gd name="T26" fmla="*/ 170 w 1531"/>
                    <a:gd name="T27" fmla="*/ 964 h 1985"/>
                    <a:gd name="T28" fmla="*/ 170 w 1531"/>
                    <a:gd name="T29" fmla="*/ 1021 h 1985"/>
                    <a:gd name="T30" fmla="*/ 227 w 1531"/>
                    <a:gd name="T31" fmla="*/ 1134 h 1985"/>
                    <a:gd name="T32" fmla="*/ 340 w 1531"/>
                    <a:gd name="T33" fmla="*/ 1191 h 1985"/>
                    <a:gd name="T34" fmla="*/ 284 w 1531"/>
                    <a:gd name="T35" fmla="*/ 1304 h 1985"/>
                    <a:gd name="T36" fmla="*/ 284 w 1531"/>
                    <a:gd name="T37" fmla="*/ 1474 h 1985"/>
                    <a:gd name="T38" fmla="*/ 340 w 1531"/>
                    <a:gd name="T39" fmla="*/ 1588 h 1985"/>
                    <a:gd name="T40" fmla="*/ 397 w 1531"/>
                    <a:gd name="T41" fmla="*/ 1588 h 1985"/>
                    <a:gd name="T42" fmla="*/ 511 w 1531"/>
                    <a:gd name="T43" fmla="*/ 1701 h 1985"/>
                    <a:gd name="T44" fmla="*/ 624 w 1531"/>
                    <a:gd name="T45" fmla="*/ 1758 h 1985"/>
                    <a:gd name="T46" fmla="*/ 624 w 1531"/>
                    <a:gd name="T47" fmla="*/ 1871 h 1985"/>
                    <a:gd name="T48" fmla="*/ 681 w 1531"/>
                    <a:gd name="T49" fmla="*/ 1928 h 1985"/>
                    <a:gd name="T50" fmla="*/ 794 w 1531"/>
                    <a:gd name="T51" fmla="*/ 1871 h 1985"/>
                    <a:gd name="T52" fmla="*/ 737 w 1531"/>
                    <a:gd name="T53" fmla="*/ 1985 h 1985"/>
                    <a:gd name="T54" fmla="*/ 851 w 1531"/>
                    <a:gd name="T55" fmla="*/ 1985 h 1985"/>
                    <a:gd name="T56" fmla="*/ 851 w 1531"/>
                    <a:gd name="T57" fmla="*/ 1871 h 1985"/>
                    <a:gd name="T58" fmla="*/ 907 w 1531"/>
                    <a:gd name="T59" fmla="*/ 1758 h 1985"/>
                    <a:gd name="T60" fmla="*/ 907 w 1531"/>
                    <a:gd name="T61" fmla="*/ 1701 h 1985"/>
                    <a:gd name="T62" fmla="*/ 964 w 1531"/>
                    <a:gd name="T63" fmla="*/ 1644 h 1985"/>
                    <a:gd name="T64" fmla="*/ 964 w 1531"/>
                    <a:gd name="T65" fmla="*/ 1531 h 1985"/>
                    <a:gd name="T66" fmla="*/ 1021 w 1531"/>
                    <a:gd name="T67" fmla="*/ 1304 h 1985"/>
                    <a:gd name="T68" fmla="*/ 1134 w 1531"/>
                    <a:gd name="T69" fmla="*/ 1304 h 1985"/>
                    <a:gd name="T70" fmla="*/ 1248 w 1531"/>
                    <a:gd name="T71" fmla="*/ 1361 h 1985"/>
                    <a:gd name="T72" fmla="*/ 1248 w 1531"/>
                    <a:gd name="T73" fmla="*/ 1248 h 1985"/>
                    <a:gd name="T74" fmla="*/ 1191 w 1531"/>
                    <a:gd name="T75" fmla="*/ 1077 h 1985"/>
                    <a:gd name="T76" fmla="*/ 1304 w 1531"/>
                    <a:gd name="T77" fmla="*/ 851 h 1985"/>
                    <a:gd name="T78" fmla="*/ 1475 w 1531"/>
                    <a:gd name="T79" fmla="*/ 794 h 1985"/>
                    <a:gd name="T80" fmla="*/ 1531 w 1531"/>
                    <a:gd name="T81" fmla="*/ 794 h 1985"/>
                    <a:gd name="T82" fmla="*/ 1418 w 1531"/>
                    <a:gd name="T83" fmla="*/ 624 h 1985"/>
                    <a:gd name="T84" fmla="*/ 1361 w 1531"/>
                    <a:gd name="T85" fmla="*/ 454 h 1985"/>
                    <a:gd name="T86" fmla="*/ 1304 w 1531"/>
                    <a:gd name="T87" fmla="*/ 454 h 1985"/>
                    <a:gd name="T88" fmla="*/ 1191 w 1531"/>
                    <a:gd name="T89" fmla="*/ 397 h 1985"/>
                    <a:gd name="T90" fmla="*/ 1078 w 1531"/>
                    <a:gd name="T91" fmla="*/ 284 h 1985"/>
                    <a:gd name="T92" fmla="*/ 964 w 1531"/>
                    <a:gd name="T93" fmla="*/ 397 h 1985"/>
                    <a:gd name="T94" fmla="*/ 907 w 1531"/>
                    <a:gd name="T95" fmla="*/ 284 h 1985"/>
                    <a:gd name="T96" fmla="*/ 907 w 1531"/>
                    <a:gd name="T97" fmla="*/ 227 h 1985"/>
                    <a:gd name="T98" fmla="*/ 567 w 1531"/>
                    <a:gd name="T99" fmla="*/ 0 h 19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531" h="1985">
                      <a:moveTo>
                        <a:pt x="567" y="0"/>
                      </a:moveTo>
                      <a:lnTo>
                        <a:pt x="567" y="113"/>
                      </a:lnTo>
                      <a:lnTo>
                        <a:pt x="624" y="170"/>
                      </a:lnTo>
                      <a:lnTo>
                        <a:pt x="567" y="227"/>
                      </a:lnTo>
                      <a:lnTo>
                        <a:pt x="624" y="340"/>
                      </a:lnTo>
                      <a:lnTo>
                        <a:pt x="511" y="397"/>
                      </a:lnTo>
                      <a:lnTo>
                        <a:pt x="397" y="510"/>
                      </a:lnTo>
                      <a:lnTo>
                        <a:pt x="227" y="567"/>
                      </a:lnTo>
                      <a:lnTo>
                        <a:pt x="114" y="454"/>
                      </a:lnTo>
                      <a:lnTo>
                        <a:pt x="0" y="624"/>
                      </a:lnTo>
                      <a:lnTo>
                        <a:pt x="57" y="737"/>
                      </a:lnTo>
                      <a:lnTo>
                        <a:pt x="170" y="794"/>
                      </a:lnTo>
                      <a:lnTo>
                        <a:pt x="114" y="907"/>
                      </a:lnTo>
                      <a:lnTo>
                        <a:pt x="170" y="964"/>
                      </a:lnTo>
                      <a:lnTo>
                        <a:pt x="170" y="1021"/>
                      </a:lnTo>
                      <a:lnTo>
                        <a:pt x="227" y="1134"/>
                      </a:lnTo>
                      <a:lnTo>
                        <a:pt x="340" y="1191"/>
                      </a:lnTo>
                      <a:lnTo>
                        <a:pt x="284" y="1304"/>
                      </a:lnTo>
                      <a:lnTo>
                        <a:pt x="284" y="1474"/>
                      </a:lnTo>
                      <a:lnTo>
                        <a:pt x="340" y="1588"/>
                      </a:lnTo>
                      <a:lnTo>
                        <a:pt x="397" y="1588"/>
                      </a:lnTo>
                      <a:lnTo>
                        <a:pt x="511" y="1701"/>
                      </a:lnTo>
                      <a:lnTo>
                        <a:pt x="624" y="1758"/>
                      </a:lnTo>
                      <a:lnTo>
                        <a:pt x="624" y="1871"/>
                      </a:lnTo>
                      <a:lnTo>
                        <a:pt x="681" y="1928"/>
                      </a:lnTo>
                      <a:lnTo>
                        <a:pt x="794" y="1871"/>
                      </a:lnTo>
                      <a:lnTo>
                        <a:pt x="737" y="1985"/>
                      </a:lnTo>
                      <a:lnTo>
                        <a:pt x="851" y="1985"/>
                      </a:lnTo>
                      <a:lnTo>
                        <a:pt x="851" y="1871"/>
                      </a:lnTo>
                      <a:lnTo>
                        <a:pt x="907" y="1758"/>
                      </a:lnTo>
                      <a:lnTo>
                        <a:pt x="907" y="1701"/>
                      </a:lnTo>
                      <a:lnTo>
                        <a:pt x="964" y="1644"/>
                      </a:lnTo>
                      <a:lnTo>
                        <a:pt x="964" y="1531"/>
                      </a:lnTo>
                      <a:lnTo>
                        <a:pt x="1021" y="1304"/>
                      </a:lnTo>
                      <a:lnTo>
                        <a:pt x="1134" y="1304"/>
                      </a:lnTo>
                      <a:lnTo>
                        <a:pt x="1248" y="1361"/>
                      </a:lnTo>
                      <a:lnTo>
                        <a:pt x="1248" y="1248"/>
                      </a:lnTo>
                      <a:lnTo>
                        <a:pt x="1191" y="1077"/>
                      </a:lnTo>
                      <a:lnTo>
                        <a:pt x="1304" y="851"/>
                      </a:lnTo>
                      <a:lnTo>
                        <a:pt x="1475" y="794"/>
                      </a:lnTo>
                      <a:lnTo>
                        <a:pt x="1531" y="794"/>
                      </a:lnTo>
                      <a:lnTo>
                        <a:pt x="1418" y="624"/>
                      </a:lnTo>
                      <a:lnTo>
                        <a:pt x="1361" y="454"/>
                      </a:lnTo>
                      <a:lnTo>
                        <a:pt x="1304" y="454"/>
                      </a:lnTo>
                      <a:lnTo>
                        <a:pt x="1191" y="397"/>
                      </a:lnTo>
                      <a:lnTo>
                        <a:pt x="1078" y="284"/>
                      </a:lnTo>
                      <a:lnTo>
                        <a:pt x="964" y="397"/>
                      </a:lnTo>
                      <a:lnTo>
                        <a:pt x="907" y="284"/>
                      </a:lnTo>
                      <a:lnTo>
                        <a:pt x="907" y="227"/>
                      </a:lnTo>
                      <a:lnTo>
                        <a:pt x="567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91" name="Freeform 59"/>
                <p:cNvSpPr>
                  <a:spLocks/>
                </p:cNvSpPr>
                <p:nvPr/>
              </p:nvSpPr>
              <p:spPr bwMode="auto">
                <a:xfrm>
                  <a:off x="3408" y="1493"/>
                  <a:ext cx="1531" cy="1021"/>
                </a:xfrm>
                <a:custGeom>
                  <a:avLst/>
                  <a:gdLst>
                    <a:gd name="T0" fmla="*/ 1531 w 1531"/>
                    <a:gd name="T1" fmla="*/ 170 h 1021"/>
                    <a:gd name="T2" fmla="*/ 1475 w 1531"/>
                    <a:gd name="T3" fmla="*/ 170 h 1021"/>
                    <a:gd name="T4" fmla="*/ 1304 w 1531"/>
                    <a:gd name="T5" fmla="*/ 0 h 1021"/>
                    <a:gd name="T6" fmla="*/ 1248 w 1531"/>
                    <a:gd name="T7" fmla="*/ 0 h 1021"/>
                    <a:gd name="T8" fmla="*/ 1191 w 1531"/>
                    <a:gd name="T9" fmla="*/ 57 h 1021"/>
                    <a:gd name="T10" fmla="*/ 1134 w 1531"/>
                    <a:gd name="T11" fmla="*/ 0 h 1021"/>
                    <a:gd name="T12" fmla="*/ 1021 w 1531"/>
                    <a:gd name="T13" fmla="*/ 57 h 1021"/>
                    <a:gd name="T14" fmla="*/ 1021 w 1531"/>
                    <a:gd name="T15" fmla="*/ 113 h 1021"/>
                    <a:gd name="T16" fmla="*/ 624 w 1531"/>
                    <a:gd name="T17" fmla="*/ 57 h 1021"/>
                    <a:gd name="T18" fmla="*/ 567 w 1531"/>
                    <a:gd name="T19" fmla="*/ 57 h 1021"/>
                    <a:gd name="T20" fmla="*/ 624 w 1531"/>
                    <a:gd name="T21" fmla="*/ 113 h 1021"/>
                    <a:gd name="T22" fmla="*/ 567 w 1531"/>
                    <a:gd name="T23" fmla="*/ 227 h 1021"/>
                    <a:gd name="T24" fmla="*/ 454 w 1531"/>
                    <a:gd name="T25" fmla="*/ 227 h 1021"/>
                    <a:gd name="T26" fmla="*/ 454 w 1531"/>
                    <a:gd name="T27" fmla="*/ 340 h 1021"/>
                    <a:gd name="T28" fmla="*/ 284 w 1531"/>
                    <a:gd name="T29" fmla="*/ 284 h 1021"/>
                    <a:gd name="T30" fmla="*/ 170 w 1531"/>
                    <a:gd name="T31" fmla="*/ 284 h 1021"/>
                    <a:gd name="T32" fmla="*/ 114 w 1531"/>
                    <a:gd name="T33" fmla="*/ 284 h 1021"/>
                    <a:gd name="T34" fmla="*/ 0 w 1531"/>
                    <a:gd name="T35" fmla="*/ 397 h 1021"/>
                    <a:gd name="T36" fmla="*/ 57 w 1531"/>
                    <a:gd name="T37" fmla="*/ 454 h 1021"/>
                    <a:gd name="T38" fmla="*/ 0 w 1531"/>
                    <a:gd name="T39" fmla="*/ 567 h 1021"/>
                    <a:gd name="T40" fmla="*/ 340 w 1531"/>
                    <a:gd name="T41" fmla="*/ 794 h 1021"/>
                    <a:gd name="T42" fmla="*/ 340 w 1531"/>
                    <a:gd name="T43" fmla="*/ 851 h 1021"/>
                    <a:gd name="T44" fmla="*/ 397 w 1531"/>
                    <a:gd name="T45" fmla="*/ 964 h 1021"/>
                    <a:gd name="T46" fmla="*/ 511 w 1531"/>
                    <a:gd name="T47" fmla="*/ 851 h 1021"/>
                    <a:gd name="T48" fmla="*/ 624 w 1531"/>
                    <a:gd name="T49" fmla="*/ 964 h 1021"/>
                    <a:gd name="T50" fmla="*/ 737 w 1531"/>
                    <a:gd name="T51" fmla="*/ 1021 h 1021"/>
                    <a:gd name="T52" fmla="*/ 851 w 1531"/>
                    <a:gd name="T53" fmla="*/ 1021 h 1021"/>
                    <a:gd name="T54" fmla="*/ 794 w 1531"/>
                    <a:gd name="T55" fmla="*/ 907 h 1021"/>
                    <a:gd name="T56" fmla="*/ 851 w 1531"/>
                    <a:gd name="T57" fmla="*/ 794 h 1021"/>
                    <a:gd name="T58" fmla="*/ 908 w 1531"/>
                    <a:gd name="T59" fmla="*/ 851 h 1021"/>
                    <a:gd name="T60" fmla="*/ 1134 w 1531"/>
                    <a:gd name="T61" fmla="*/ 907 h 1021"/>
                    <a:gd name="T62" fmla="*/ 1248 w 1531"/>
                    <a:gd name="T63" fmla="*/ 851 h 1021"/>
                    <a:gd name="T64" fmla="*/ 1248 w 1531"/>
                    <a:gd name="T65" fmla="*/ 794 h 1021"/>
                    <a:gd name="T66" fmla="*/ 1134 w 1531"/>
                    <a:gd name="T67" fmla="*/ 680 h 1021"/>
                    <a:gd name="T68" fmla="*/ 1191 w 1531"/>
                    <a:gd name="T69" fmla="*/ 624 h 1021"/>
                    <a:gd name="T70" fmla="*/ 1248 w 1531"/>
                    <a:gd name="T71" fmla="*/ 624 h 1021"/>
                    <a:gd name="T72" fmla="*/ 1304 w 1531"/>
                    <a:gd name="T73" fmla="*/ 567 h 1021"/>
                    <a:gd name="T74" fmla="*/ 1248 w 1531"/>
                    <a:gd name="T75" fmla="*/ 510 h 1021"/>
                    <a:gd name="T76" fmla="*/ 1304 w 1531"/>
                    <a:gd name="T77" fmla="*/ 397 h 1021"/>
                    <a:gd name="T78" fmla="*/ 1475 w 1531"/>
                    <a:gd name="T79" fmla="*/ 340 h 1021"/>
                    <a:gd name="T80" fmla="*/ 1531 w 1531"/>
                    <a:gd name="T81" fmla="*/ 284 h 1021"/>
                    <a:gd name="T82" fmla="*/ 1531 w 1531"/>
                    <a:gd name="T83" fmla="*/ 170 h 10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31" h="1021">
                      <a:moveTo>
                        <a:pt x="1531" y="170"/>
                      </a:moveTo>
                      <a:lnTo>
                        <a:pt x="1475" y="170"/>
                      </a:lnTo>
                      <a:lnTo>
                        <a:pt x="1304" y="0"/>
                      </a:lnTo>
                      <a:lnTo>
                        <a:pt x="1248" y="0"/>
                      </a:lnTo>
                      <a:lnTo>
                        <a:pt x="1191" y="57"/>
                      </a:lnTo>
                      <a:lnTo>
                        <a:pt x="1134" y="0"/>
                      </a:lnTo>
                      <a:lnTo>
                        <a:pt x="1021" y="57"/>
                      </a:lnTo>
                      <a:lnTo>
                        <a:pt x="1021" y="113"/>
                      </a:lnTo>
                      <a:lnTo>
                        <a:pt x="624" y="57"/>
                      </a:lnTo>
                      <a:lnTo>
                        <a:pt x="567" y="57"/>
                      </a:lnTo>
                      <a:lnTo>
                        <a:pt x="624" y="113"/>
                      </a:lnTo>
                      <a:lnTo>
                        <a:pt x="567" y="227"/>
                      </a:lnTo>
                      <a:lnTo>
                        <a:pt x="454" y="227"/>
                      </a:lnTo>
                      <a:lnTo>
                        <a:pt x="454" y="340"/>
                      </a:lnTo>
                      <a:lnTo>
                        <a:pt x="284" y="284"/>
                      </a:lnTo>
                      <a:lnTo>
                        <a:pt x="170" y="284"/>
                      </a:lnTo>
                      <a:lnTo>
                        <a:pt x="114" y="284"/>
                      </a:lnTo>
                      <a:lnTo>
                        <a:pt x="0" y="397"/>
                      </a:lnTo>
                      <a:lnTo>
                        <a:pt x="57" y="454"/>
                      </a:lnTo>
                      <a:lnTo>
                        <a:pt x="0" y="567"/>
                      </a:lnTo>
                      <a:lnTo>
                        <a:pt x="340" y="794"/>
                      </a:lnTo>
                      <a:lnTo>
                        <a:pt x="340" y="851"/>
                      </a:lnTo>
                      <a:lnTo>
                        <a:pt x="397" y="964"/>
                      </a:lnTo>
                      <a:lnTo>
                        <a:pt x="511" y="851"/>
                      </a:lnTo>
                      <a:lnTo>
                        <a:pt x="624" y="964"/>
                      </a:lnTo>
                      <a:lnTo>
                        <a:pt x="737" y="1021"/>
                      </a:lnTo>
                      <a:lnTo>
                        <a:pt x="851" y="1021"/>
                      </a:lnTo>
                      <a:lnTo>
                        <a:pt x="794" y="907"/>
                      </a:lnTo>
                      <a:lnTo>
                        <a:pt x="851" y="794"/>
                      </a:lnTo>
                      <a:lnTo>
                        <a:pt x="908" y="851"/>
                      </a:lnTo>
                      <a:lnTo>
                        <a:pt x="1134" y="907"/>
                      </a:lnTo>
                      <a:lnTo>
                        <a:pt x="1248" y="851"/>
                      </a:lnTo>
                      <a:lnTo>
                        <a:pt x="1248" y="794"/>
                      </a:lnTo>
                      <a:lnTo>
                        <a:pt x="1134" y="680"/>
                      </a:lnTo>
                      <a:lnTo>
                        <a:pt x="1191" y="624"/>
                      </a:lnTo>
                      <a:lnTo>
                        <a:pt x="1248" y="624"/>
                      </a:lnTo>
                      <a:lnTo>
                        <a:pt x="1304" y="567"/>
                      </a:lnTo>
                      <a:lnTo>
                        <a:pt x="1248" y="510"/>
                      </a:lnTo>
                      <a:lnTo>
                        <a:pt x="1304" y="397"/>
                      </a:lnTo>
                      <a:lnTo>
                        <a:pt x="1475" y="340"/>
                      </a:lnTo>
                      <a:lnTo>
                        <a:pt x="1531" y="284"/>
                      </a:lnTo>
                      <a:lnTo>
                        <a:pt x="1531" y="17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92" name="Freeform 60"/>
                <p:cNvSpPr>
                  <a:spLocks/>
                </p:cNvSpPr>
                <p:nvPr/>
              </p:nvSpPr>
              <p:spPr bwMode="auto">
                <a:xfrm>
                  <a:off x="3238" y="302"/>
                  <a:ext cx="1134" cy="1588"/>
                </a:xfrm>
                <a:custGeom>
                  <a:avLst/>
                  <a:gdLst>
                    <a:gd name="T0" fmla="*/ 170 w 1134"/>
                    <a:gd name="T1" fmla="*/ 1588 h 1588"/>
                    <a:gd name="T2" fmla="*/ 284 w 1134"/>
                    <a:gd name="T3" fmla="*/ 1475 h 1588"/>
                    <a:gd name="T4" fmla="*/ 454 w 1134"/>
                    <a:gd name="T5" fmla="*/ 1475 h 1588"/>
                    <a:gd name="T6" fmla="*/ 624 w 1134"/>
                    <a:gd name="T7" fmla="*/ 1531 h 1588"/>
                    <a:gd name="T8" fmla="*/ 624 w 1134"/>
                    <a:gd name="T9" fmla="*/ 1418 h 1588"/>
                    <a:gd name="T10" fmla="*/ 737 w 1134"/>
                    <a:gd name="T11" fmla="*/ 1418 h 1588"/>
                    <a:gd name="T12" fmla="*/ 794 w 1134"/>
                    <a:gd name="T13" fmla="*/ 1304 h 1588"/>
                    <a:gd name="T14" fmla="*/ 737 w 1134"/>
                    <a:gd name="T15" fmla="*/ 1248 h 1588"/>
                    <a:gd name="T16" fmla="*/ 737 w 1134"/>
                    <a:gd name="T17" fmla="*/ 1078 h 1588"/>
                    <a:gd name="T18" fmla="*/ 737 w 1134"/>
                    <a:gd name="T19" fmla="*/ 964 h 1588"/>
                    <a:gd name="T20" fmla="*/ 681 w 1134"/>
                    <a:gd name="T21" fmla="*/ 908 h 1588"/>
                    <a:gd name="T22" fmla="*/ 681 w 1134"/>
                    <a:gd name="T23" fmla="*/ 794 h 1588"/>
                    <a:gd name="T24" fmla="*/ 851 w 1134"/>
                    <a:gd name="T25" fmla="*/ 567 h 1588"/>
                    <a:gd name="T26" fmla="*/ 1021 w 1134"/>
                    <a:gd name="T27" fmla="*/ 454 h 1588"/>
                    <a:gd name="T28" fmla="*/ 1078 w 1134"/>
                    <a:gd name="T29" fmla="*/ 284 h 1588"/>
                    <a:gd name="T30" fmla="*/ 1078 w 1134"/>
                    <a:gd name="T31" fmla="*/ 170 h 1588"/>
                    <a:gd name="T32" fmla="*/ 1134 w 1134"/>
                    <a:gd name="T33" fmla="*/ 57 h 1588"/>
                    <a:gd name="T34" fmla="*/ 1021 w 1134"/>
                    <a:gd name="T35" fmla="*/ 57 h 1588"/>
                    <a:gd name="T36" fmla="*/ 964 w 1134"/>
                    <a:gd name="T37" fmla="*/ 114 h 1588"/>
                    <a:gd name="T38" fmla="*/ 851 w 1134"/>
                    <a:gd name="T39" fmla="*/ 0 h 1588"/>
                    <a:gd name="T40" fmla="*/ 737 w 1134"/>
                    <a:gd name="T41" fmla="*/ 114 h 1588"/>
                    <a:gd name="T42" fmla="*/ 624 w 1134"/>
                    <a:gd name="T43" fmla="*/ 170 h 1588"/>
                    <a:gd name="T44" fmla="*/ 567 w 1134"/>
                    <a:gd name="T45" fmla="*/ 57 h 1588"/>
                    <a:gd name="T46" fmla="*/ 397 w 1134"/>
                    <a:gd name="T47" fmla="*/ 114 h 1588"/>
                    <a:gd name="T48" fmla="*/ 340 w 1134"/>
                    <a:gd name="T49" fmla="*/ 0 h 1588"/>
                    <a:gd name="T50" fmla="*/ 227 w 1134"/>
                    <a:gd name="T51" fmla="*/ 57 h 1588"/>
                    <a:gd name="T52" fmla="*/ 284 w 1134"/>
                    <a:gd name="T53" fmla="*/ 114 h 1588"/>
                    <a:gd name="T54" fmla="*/ 227 w 1134"/>
                    <a:gd name="T55" fmla="*/ 170 h 1588"/>
                    <a:gd name="T56" fmla="*/ 340 w 1134"/>
                    <a:gd name="T57" fmla="*/ 227 h 1588"/>
                    <a:gd name="T58" fmla="*/ 454 w 1134"/>
                    <a:gd name="T59" fmla="*/ 284 h 1588"/>
                    <a:gd name="T60" fmla="*/ 510 w 1134"/>
                    <a:gd name="T61" fmla="*/ 454 h 1588"/>
                    <a:gd name="T62" fmla="*/ 397 w 1134"/>
                    <a:gd name="T63" fmla="*/ 567 h 1588"/>
                    <a:gd name="T64" fmla="*/ 340 w 1134"/>
                    <a:gd name="T65" fmla="*/ 624 h 1588"/>
                    <a:gd name="T66" fmla="*/ 340 w 1134"/>
                    <a:gd name="T67" fmla="*/ 794 h 1588"/>
                    <a:gd name="T68" fmla="*/ 284 w 1134"/>
                    <a:gd name="T69" fmla="*/ 851 h 1588"/>
                    <a:gd name="T70" fmla="*/ 170 w 1134"/>
                    <a:gd name="T71" fmla="*/ 851 h 1588"/>
                    <a:gd name="T72" fmla="*/ 57 w 1134"/>
                    <a:gd name="T73" fmla="*/ 1078 h 1588"/>
                    <a:gd name="T74" fmla="*/ 57 w 1134"/>
                    <a:gd name="T75" fmla="*/ 1304 h 1588"/>
                    <a:gd name="T76" fmla="*/ 0 w 1134"/>
                    <a:gd name="T77" fmla="*/ 1531 h 1588"/>
                    <a:gd name="T78" fmla="*/ 57 w 1134"/>
                    <a:gd name="T79" fmla="*/ 1588 h 1588"/>
                    <a:gd name="T80" fmla="*/ 170 w 1134"/>
                    <a:gd name="T81" fmla="*/ 1588 h 15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34" h="1588">
                      <a:moveTo>
                        <a:pt x="170" y="1588"/>
                      </a:moveTo>
                      <a:lnTo>
                        <a:pt x="284" y="1475"/>
                      </a:lnTo>
                      <a:lnTo>
                        <a:pt x="454" y="1475"/>
                      </a:lnTo>
                      <a:lnTo>
                        <a:pt x="624" y="1531"/>
                      </a:lnTo>
                      <a:lnTo>
                        <a:pt x="624" y="1418"/>
                      </a:lnTo>
                      <a:lnTo>
                        <a:pt x="737" y="1418"/>
                      </a:lnTo>
                      <a:lnTo>
                        <a:pt x="794" y="1304"/>
                      </a:lnTo>
                      <a:lnTo>
                        <a:pt x="737" y="1248"/>
                      </a:lnTo>
                      <a:lnTo>
                        <a:pt x="737" y="1078"/>
                      </a:lnTo>
                      <a:lnTo>
                        <a:pt x="737" y="964"/>
                      </a:lnTo>
                      <a:lnTo>
                        <a:pt x="681" y="908"/>
                      </a:lnTo>
                      <a:lnTo>
                        <a:pt x="681" y="794"/>
                      </a:lnTo>
                      <a:lnTo>
                        <a:pt x="851" y="567"/>
                      </a:lnTo>
                      <a:lnTo>
                        <a:pt x="1021" y="454"/>
                      </a:lnTo>
                      <a:lnTo>
                        <a:pt x="1078" y="284"/>
                      </a:lnTo>
                      <a:lnTo>
                        <a:pt x="1078" y="170"/>
                      </a:lnTo>
                      <a:lnTo>
                        <a:pt x="1134" y="57"/>
                      </a:lnTo>
                      <a:lnTo>
                        <a:pt x="1021" y="57"/>
                      </a:lnTo>
                      <a:lnTo>
                        <a:pt x="964" y="114"/>
                      </a:lnTo>
                      <a:lnTo>
                        <a:pt x="851" y="0"/>
                      </a:lnTo>
                      <a:lnTo>
                        <a:pt x="737" y="114"/>
                      </a:lnTo>
                      <a:lnTo>
                        <a:pt x="624" y="170"/>
                      </a:lnTo>
                      <a:lnTo>
                        <a:pt x="567" y="57"/>
                      </a:lnTo>
                      <a:lnTo>
                        <a:pt x="397" y="114"/>
                      </a:lnTo>
                      <a:lnTo>
                        <a:pt x="340" y="0"/>
                      </a:lnTo>
                      <a:lnTo>
                        <a:pt x="227" y="57"/>
                      </a:lnTo>
                      <a:lnTo>
                        <a:pt x="284" y="114"/>
                      </a:lnTo>
                      <a:lnTo>
                        <a:pt x="227" y="170"/>
                      </a:lnTo>
                      <a:lnTo>
                        <a:pt x="340" y="227"/>
                      </a:lnTo>
                      <a:lnTo>
                        <a:pt x="454" y="284"/>
                      </a:lnTo>
                      <a:lnTo>
                        <a:pt x="510" y="454"/>
                      </a:lnTo>
                      <a:lnTo>
                        <a:pt x="397" y="567"/>
                      </a:lnTo>
                      <a:lnTo>
                        <a:pt x="340" y="624"/>
                      </a:lnTo>
                      <a:lnTo>
                        <a:pt x="340" y="794"/>
                      </a:lnTo>
                      <a:lnTo>
                        <a:pt x="284" y="851"/>
                      </a:lnTo>
                      <a:lnTo>
                        <a:pt x="170" y="851"/>
                      </a:lnTo>
                      <a:lnTo>
                        <a:pt x="57" y="1078"/>
                      </a:lnTo>
                      <a:lnTo>
                        <a:pt x="57" y="1304"/>
                      </a:lnTo>
                      <a:lnTo>
                        <a:pt x="0" y="1531"/>
                      </a:lnTo>
                      <a:lnTo>
                        <a:pt x="57" y="1588"/>
                      </a:lnTo>
                      <a:lnTo>
                        <a:pt x="170" y="1588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93" name="Freeform 61"/>
                <p:cNvSpPr>
                  <a:spLocks/>
                </p:cNvSpPr>
                <p:nvPr/>
              </p:nvSpPr>
              <p:spPr bwMode="auto">
                <a:xfrm>
                  <a:off x="2841" y="359"/>
                  <a:ext cx="907" cy="1247"/>
                </a:xfrm>
                <a:custGeom>
                  <a:avLst/>
                  <a:gdLst>
                    <a:gd name="T0" fmla="*/ 624 w 907"/>
                    <a:gd name="T1" fmla="*/ 0 h 1247"/>
                    <a:gd name="T2" fmla="*/ 340 w 907"/>
                    <a:gd name="T3" fmla="*/ 170 h 1247"/>
                    <a:gd name="T4" fmla="*/ 284 w 907"/>
                    <a:gd name="T5" fmla="*/ 170 h 1247"/>
                    <a:gd name="T6" fmla="*/ 0 w 907"/>
                    <a:gd name="T7" fmla="*/ 284 h 1247"/>
                    <a:gd name="T8" fmla="*/ 170 w 907"/>
                    <a:gd name="T9" fmla="*/ 397 h 1247"/>
                    <a:gd name="T10" fmla="*/ 114 w 907"/>
                    <a:gd name="T11" fmla="*/ 510 h 1247"/>
                    <a:gd name="T12" fmla="*/ 227 w 907"/>
                    <a:gd name="T13" fmla="*/ 510 h 1247"/>
                    <a:gd name="T14" fmla="*/ 227 w 907"/>
                    <a:gd name="T15" fmla="*/ 567 h 1247"/>
                    <a:gd name="T16" fmla="*/ 170 w 907"/>
                    <a:gd name="T17" fmla="*/ 737 h 1247"/>
                    <a:gd name="T18" fmla="*/ 227 w 907"/>
                    <a:gd name="T19" fmla="*/ 794 h 1247"/>
                    <a:gd name="T20" fmla="*/ 284 w 907"/>
                    <a:gd name="T21" fmla="*/ 964 h 1247"/>
                    <a:gd name="T22" fmla="*/ 227 w 907"/>
                    <a:gd name="T23" fmla="*/ 1021 h 1247"/>
                    <a:gd name="T24" fmla="*/ 284 w 907"/>
                    <a:gd name="T25" fmla="*/ 1134 h 1247"/>
                    <a:gd name="T26" fmla="*/ 454 w 907"/>
                    <a:gd name="T27" fmla="*/ 1247 h 1247"/>
                    <a:gd name="T28" fmla="*/ 454 w 907"/>
                    <a:gd name="T29" fmla="*/ 1021 h 1247"/>
                    <a:gd name="T30" fmla="*/ 567 w 907"/>
                    <a:gd name="T31" fmla="*/ 794 h 1247"/>
                    <a:gd name="T32" fmla="*/ 681 w 907"/>
                    <a:gd name="T33" fmla="*/ 794 h 1247"/>
                    <a:gd name="T34" fmla="*/ 737 w 907"/>
                    <a:gd name="T35" fmla="*/ 737 h 1247"/>
                    <a:gd name="T36" fmla="*/ 737 w 907"/>
                    <a:gd name="T37" fmla="*/ 567 h 1247"/>
                    <a:gd name="T38" fmla="*/ 907 w 907"/>
                    <a:gd name="T39" fmla="*/ 397 h 1247"/>
                    <a:gd name="T40" fmla="*/ 851 w 907"/>
                    <a:gd name="T41" fmla="*/ 227 h 1247"/>
                    <a:gd name="T42" fmla="*/ 624 w 907"/>
                    <a:gd name="T43" fmla="*/ 113 h 1247"/>
                    <a:gd name="T44" fmla="*/ 681 w 907"/>
                    <a:gd name="T45" fmla="*/ 57 h 1247"/>
                    <a:gd name="T46" fmla="*/ 624 w 907"/>
                    <a:gd name="T47" fmla="*/ 0 h 1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907" h="1247">
                      <a:moveTo>
                        <a:pt x="624" y="0"/>
                      </a:moveTo>
                      <a:lnTo>
                        <a:pt x="340" y="170"/>
                      </a:lnTo>
                      <a:lnTo>
                        <a:pt x="284" y="170"/>
                      </a:lnTo>
                      <a:lnTo>
                        <a:pt x="0" y="284"/>
                      </a:lnTo>
                      <a:lnTo>
                        <a:pt x="170" y="397"/>
                      </a:lnTo>
                      <a:lnTo>
                        <a:pt x="114" y="510"/>
                      </a:lnTo>
                      <a:lnTo>
                        <a:pt x="227" y="510"/>
                      </a:lnTo>
                      <a:lnTo>
                        <a:pt x="227" y="567"/>
                      </a:lnTo>
                      <a:lnTo>
                        <a:pt x="170" y="737"/>
                      </a:lnTo>
                      <a:lnTo>
                        <a:pt x="227" y="794"/>
                      </a:lnTo>
                      <a:lnTo>
                        <a:pt x="284" y="964"/>
                      </a:lnTo>
                      <a:lnTo>
                        <a:pt x="227" y="1021"/>
                      </a:lnTo>
                      <a:lnTo>
                        <a:pt x="284" y="1134"/>
                      </a:lnTo>
                      <a:lnTo>
                        <a:pt x="454" y="1247"/>
                      </a:lnTo>
                      <a:lnTo>
                        <a:pt x="454" y="1021"/>
                      </a:lnTo>
                      <a:lnTo>
                        <a:pt x="567" y="794"/>
                      </a:lnTo>
                      <a:lnTo>
                        <a:pt x="681" y="794"/>
                      </a:lnTo>
                      <a:lnTo>
                        <a:pt x="737" y="737"/>
                      </a:lnTo>
                      <a:lnTo>
                        <a:pt x="737" y="567"/>
                      </a:lnTo>
                      <a:lnTo>
                        <a:pt x="907" y="397"/>
                      </a:lnTo>
                      <a:lnTo>
                        <a:pt x="851" y="227"/>
                      </a:lnTo>
                      <a:lnTo>
                        <a:pt x="624" y="113"/>
                      </a:lnTo>
                      <a:lnTo>
                        <a:pt x="681" y="57"/>
                      </a:lnTo>
                      <a:lnTo>
                        <a:pt x="624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94" name="Freeform 62"/>
                <p:cNvSpPr>
                  <a:spLocks/>
                </p:cNvSpPr>
                <p:nvPr/>
              </p:nvSpPr>
              <p:spPr bwMode="auto">
                <a:xfrm>
                  <a:off x="3919" y="302"/>
                  <a:ext cx="1814" cy="1475"/>
                </a:xfrm>
                <a:custGeom>
                  <a:avLst/>
                  <a:gdLst>
                    <a:gd name="T0" fmla="*/ 453 w 1814"/>
                    <a:gd name="T1" fmla="*/ 57 h 1475"/>
                    <a:gd name="T2" fmla="*/ 397 w 1814"/>
                    <a:gd name="T3" fmla="*/ 170 h 1475"/>
                    <a:gd name="T4" fmla="*/ 397 w 1814"/>
                    <a:gd name="T5" fmla="*/ 284 h 1475"/>
                    <a:gd name="T6" fmla="*/ 340 w 1814"/>
                    <a:gd name="T7" fmla="*/ 454 h 1475"/>
                    <a:gd name="T8" fmla="*/ 170 w 1814"/>
                    <a:gd name="T9" fmla="*/ 567 h 1475"/>
                    <a:gd name="T10" fmla="*/ 0 w 1814"/>
                    <a:gd name="T11" fmla="*/ 794 h 1475"/>
                    <a:gd name="T12" fmla="*/ 0 w 1814"/>
                    <a:gd name="T13" fmla="*/ 908 h 1475"/>
                    <a:gd name="T14" fmla="*/ 56 w 1814"/>
                    <a:gd name="T15" fmla="*/ 964 h 1475"/>
                    <a:gd name="T16" fmla="*/ 56 w 1814"/>
                    <a:gd name="T17" fmla="*/ 1248 h 1475"/>
                    <a:gd name="T18" fmla="*/ 113 w 1814"/>
                    <a:gd name="T19" fmla="*/ 1248 h 1475"/>
                    <a:gd name="T20" fmla="*/ 510 w 1814"/>
                    <a:gd name="T21" fmla="*/ 1304 h 1475"/>
                    <a:gd name="T22" fmla="*/ 510 w 1814"/>
                    <a:gd name="T23" fmla="*/ 1248 h 1475"/>
                    <a:gd name="T24" fmla="*/ 623 w 1814"/>
                    <a:gd name="T25" fmla="*/ 1191 h 1475"/>
                    <a:gd name="T26" fmla="*/ 680 w 1814"/>
                    <a:gd name="T27" fmla="*/ 1248 h 1475"/>
                    <a:gd name="T28" fmla="*/ 737 w 1814"/>
                    <a:gd name="T29" fmla="*/ 1191 h 1475"/>
                    <a:gd name="T30" fmla="*/ 793 w 1814"/>
                    <a:gd name="T31" fmla="*/ 1191 h 1475"/>
                    <a:gd name="T32" fmla="*/ 964 w 1814"/>
                    <a:gd name="T33" fmla="*/ 1361 h 1475"/>
                    <a:gd name="T34" fmla="*/ 1020 w 1814"/>
                    <a:gd name="T35" fmla="*/ 1361 h 1475"/>
                    <a:gd name="T36" fmla="*/ 1190 w 1814"/>
                    <a:gd name="T37" fmla="*/ 1418 h 1475"/>
                    <a:gd name="T38" fmla="*/ 1247 w 1814"/>
                    <a:gd name="T39" fmla="*/ 1304 h 1475"/>
                    <a:gd name="T40" fmla="*/ 1304 w 1814"/>
                    <a:gd name="T41" fmla="*/ 1418 h 1475"/>
                    <a:gd name="T42" fmla="*/ 1360 w 1814"/>
                    <a:gd name="T43" fmla="*/ 1361 h 1475"/>
                    <a:gd name="T44" fmla="*/ 1587 w 1814"/>
                    <a:gd name="T45" fmla="*/ 1475 h 1475"/>
                    <a:gd name="T46" fmla="*/ 1757 w 1814"/>
                    <a:gd name="T47" fmla="*/ 1361 h 1475"/>
                    <a:gd name="T48" fmla="*/ 1814 w 1814"/>
                    <a:gd name="T49" fmla="*/ 1418 h 1475"/>
                    <a:gd name="T50" fmla="*/ 1814 w 1814"/>
                    <a:gd name="T51" fmla="*/ 1134 h 1475"/>
                    <a:gd name="T52" fmla="*/ 1757 w 1814"/>
                    <a:gd name="T53" fmla="*/ 1021 h 1475"/>
                    <a:gd name="T54" fmla="*/ 1814 w 1814"/>
                    <a:gd name="T55" fmla="*/ 908 h 1475"/>
                    <a:gd name="T56" fmla="*/ 1757 w 1814"/>
                    <a:gd name="T57" fmla="*/ 908 h 1475"/>
                    <a:gd name="T58" fmla="*/ 1814 w 1814"/>
                    <a:gd name="T59" fmla="*/ 851 h 1475"/>
                    <a:gd name="T60" fmla="*/ 1757 w 1814"/>
                    <a:gd name="T61" fmla="*/ 681 h 1475"/>
                    <a:gd name="T62" fmla="*/ 1531 w 1814"/>
                    <a:gd name="T63" fmla="*/ 737 h 1475"/>
                    <a:gd name="T64" fmla="*/ 1417 w 1814"/>
                    <a:gd name="T65" fmla="*/ 851 h 1475"/>
                    <a:gd name="T66" fmla="*/ 1304 w 1814"/>
                    <a:gd name="T67" fmla="*/ 851 h 1475"/>
                    <a:gd name="T68" fmla="*/ 1247 w 1814"/>
                    <a:gd name="T69" fmla="*/ 737 h 1475"/>
                    <a:gd name="T70" fmla="*/ 1247 w 1814"/>
                    <a:gd name="T71" fmla="*/ 681 h 1475"/>
                    <a:gd name="T72" fmla="*/ 1077 w 1814"/>
                    <a:gd name="T73" fmla="*/ 567 h 1475"/>
                    <a:gd name="T74" fmla="*/ 964 w 1814"/>
                    <a:gd name="T75" fmla="*/ 397 h 1475"/>
                    <a:gd name="T76" fmla="*/ 1020 w 1814"/>
                    <a:gd name="T77" fmla="*/ 397 h 1475"/>
                    <a:gd name="T78" fmla="*/ 1020 w 1814"/>
                    <a:gd name="T79" fmla="*/ 341 h 1475"/>
                    <a:gd name="T80" fmla="*/ 1077 w 1814"/>
                    <a:gd name="T81" fmla="*/ 284 h 1475"/>
                    <a:gd name="T82" fmla="*/ 1020 w 1814"/>
                    <a:gd name="T83" fmla="*/ 170 h 1475"/>
                    <a:gd name="T84" fmla="*/ 1020 w 1814"/>
                    <a:gd name="T85" fmla="*/ 57 h 1475"/>
                    <a:gd name="T86" fmla="*/ 964 w 1814"/>
                    <a:gd name="T87" fmla="*/ 57 h 1475"/>
                    <a:gd name="T88" fmla="*/ 907 w 1814"/>
                    <a:gd name="T89" fmla="*/ 170 h 1475"/>
                    <a:gd name="T90" fmla="*/ 850 w 1814"/>
                    <a:gd name="T91" fmla="*/ 57 h 1475"/>
                    <a:gd name="T92" fmla="*/ 737 w 1814"/>
                    <a:gd name="T93" fmla="*/ 0 h 1475"/>
                    <a:gd name="T94" fmla="*/ 623 w 1814"/>
                    <a:gd name="T95" fmla="*/ 57 h 1475"/>
                    <a:gd name="T96" fmla="*/ 453 w 1814"/>
                    <a:gd name="T97" fmla="*/ 57 h 14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814" h="1475">
                      <a:moveTo>
                        <a:pt x="453" y="57"/>
                      </a:moveTo>
                      <a:lnTo>
                        <a:pt x="397" y="170"/>
                      </a:lnTo>
                      <a:lnTo>
                        <a:pt x="397" y="284"/>
                      </a:lnTo>
                      <a:lnTo>
                        <a:pt x="340" y="454"/>
                      </a:lnTo>
                      <a:lnTo>
                        <a:pt x="170" y="567"/>
                      </a:lnTo>
                      <a:lnTo>
                        <a:pt x="0" y="794"/>
                      </a:lnTo>
                      <a:lnTo>
                        <a:pt x="0" y="908"/>
                      </a:lnTo>
                      <a:lnTo>
                        <a:pt x="56" y="964"/>
                      </a:lnTo>
                      <a:lnTo>
                        <a:pt x="56" y="1248"/>
                      </a:lnTo>
                      <a:lnTo>
                        <a:pt x="113" y="1248"/>
                      </a:lnTo>
                      <a:lnTo>
                        <a:pt x="510" y="1304"/>
                      </a:lnTo>
                      <a:lnTo>
                        <a:pt x="510" y="1248"/>
                      </a:lnTo>
                      <a:lnTo>
                        <a:pt x="623" y="1191"/>
                      </a:lnTo>
                      <a:lnTo>
                        <a:pt x="680" y="1248"/>
                      </a:lnTo>
                      <a:lnTo>
                        <a:pt x="737" y="1191"/>
                      </a:lnTo>
                      <a:lnTo>
                        <a:pt x="793" y="1191"/>
                      </a:lnTo>
                      <a:lnTo>
                        <a:pt x="964" y="1361"/>
                      </a:lnTo>
                      <a:lnTo>
                        <a:pt x="1020" y="1361"/>
                      </a:lnTo>
                      <a:lnTo>
                        <a:pt x="1190" y="1418"/>
                      </a:lnTo>
                      <a:lnTo>
                        <a:pt x="1247" y="1304"/>
                      </a:lnTo>
                      <a:lnTo>
                        <a:pt x="1304" y="1418"/>
                      </a:lnTo>
                      <a:lnTo>
                        <a:pt x="1360" y="1361"/>
                      </a:lnTo>
                      <a:lnTo>
                        <a:pt x="1587" y="1475"/>
                      </a:lnTo>
                      <a:lnTo>
                        <a:pt x="1757" y="1361"/>
                      </a:lnTo>
                      <a:lnTo>
                        <a:pt x="1814" y="1418"/>
                      </a:lnTo>
                      <a:lnTo>
                        <a:pt x="1814" y="1134"/>
                      </a:lnTo>
                      <a:lnTo>
                        <a:pt x="1757" y="1021"/>
                      </a:lnTo>
                      <a:lnTo>
                        <a:pt x="1814" y="908"/>
                      </a:lnTo>
                      <a:lnTo>
                        <a:pt x="1757" y="908"/>
                      </a:lnTo>
                      <a:lnTo>
                        <a:pt x="1814" y="851"/>
                      </a:lnTo>
                      <a:lnTo>
                        <a:pt x="1757" y="681"/>
                      </a:lnTo>
                      <a:lnTo>
                        <a:pt x="1531" y="737"/>
                      </a:lnTo>
                      <a:lnTo>
                        <a:pt x="1417" y="851"/>
                      </a:lnTo>
                      <a:lnTo>
                        <a:pt x="1304" y="851"/>
                      </a:lnTo>
                      <a:lnTo>
                        <a:pt x="1247" y="737"/>
                      </a:lnTo>
                      <a:lnTo>
                        <a:pt x="1247" y="681"/>
                      </a:lnTo>
                      <a:lnTo>
                        <a:pt x="1077" y="567"/>
                      </a:lnTo>
                      <a:lnTo>
                        <a:pt x="964" y="397"/>
                      </a:lnTo>
                      <a:lnTo>
                        <a:pt x="1020" y="397"/>
                      </a:lnTo>
                      <a:lnTo>
                        <a:pt x="1020" y="341"/>
                      </a:lnTo>
                      <a:lnTo>
                        <a:pt x="1077" y="284"/>
                      </a:lnTo>
                      <a:lnTo>
                        <a:pt x="1020" y="170"/>
                      </a:lnTo>
                      <a:lnTo>
                        <a:pt x="1020" y="57"/>
                      </a:lnTo>
                      <a:lnTo>
                        <a:pt x="964" y="57"/>
                      </a:lnTo>
                      <a:lnTo>
                        <a:pt x="907" y="170"/>
                      </a:lnTo>
                      <a:lnTo>
                        <a:pt x="850" y="57"/>
                      </a:lnTo>
                      <a:lnTo>
                        <a:pt x="737" y="0"/>
                      </a:lnTo>
                      <a:lnTo>
                        <a:pt x="623" y="57"/>
                      </a:lnTo>
                      <a:lnTo>
                        <a:pt x="453" y="5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95" name="Freeform 63"/>
                <p:cNvSpPr>
                  <a:spLocks/>
                </p:cNvSpPr>
                <p:nvPr/>
              </p:nvSpPr>
              <p:spPr bwMode="auto">
                <a:xfrm>
                  <a:off x="4996" y="5235"/>
                  <a:ext cx="680" cy="454"/>
                </a:xfrm>
                <a:custGeom>
                  <a:avLst/>
                  <a:gdLst>
                    <a:gd name="T0" fmla="*/ 680 w 680"/>
                    <a:gd name="T1" fmla="*/ 397 h 454"/>
                    <a:gd name="T2" fmla="*/ 624 w 680"/>
                    <a:gd name="T3" fmla="*/ 341 h 454"/>
                    <a:gd name="T4" fmla="*/ 454 w 680"/>
                    <a:gd name="T5" fmla="*/ 341 h 454"/>
                    <a:gd name="T6" fmla="*/ 340 w 680"/>
                    <a:gd name="T7" fmla="*/ 57 h 454"/>
                    <a:gd name="T8" fmla="*/ 283 w 680"/>
                    <a:gd name="T9" fmla="*/ 57 h 454"/>
                    <a:gd name="T10" fmla="*/ 227 w 680"/>
                    <a:gd name="T11" fmla="*/ 170 h 454"/>
                    <a:gd name="T12" fmla="*/ 170 w 680"/>
                    <a:gd name="T13" fmla="*/ 114 h 454"/>
                    <a:gd name="T14" fmla="*/ 170 w 680"/>
                    <a:gd name="T15" fmla="*/ 57 h 454"/>
                    <a:gd name="T16" fmla="*/ 113 w 680"/>
                    <a:gd name="T17" fmla="*/ 0 h 454"/>
                    <a:gd name="T18" fmla="*/ 0 w 680"/>
                    <a:gd name="T19" fmla="*/ 170 h 454"/>
                    <a:gd name="T20" fmla="*/ 397 w 680"/>
                    <a:gd name="T21" fmla="*/ 454 h 454"/>
                    <a:gd name="T22" fmla="*/ 567 w 680"/>
                    <a:gd name="T23" fmla="*/ 454 h 454"/>
                    <a:gd name="T24" fmla="*/ 680 w 680"/>
                    <a:gd name="T25" fmla="*/ 397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0" h="454">
                      <a:moveTo>
                        <a:pt x="680" y="397"/>
                      </a:moveTo>
                      <a:lnTo>
                        <a:pt x="624" y="341"/>
                      </a:lnTo>
                      <a:lnTo>
                        <a:pt x="454" y="341"/>
                      </a:lnTo>
                      <a:lnTo>
                        <a:pt x="340" y="57"/>
                      </a:lnTo>
                      <a:lnTo>
                        <a:pt x="283" y="57"/>
                      </a:lnTo>
                      <a:lnTo>
                        <a:pt x="227" y="170"/>
                      </a:lnTo>
                      <a:lnTo>
                        <a:pt x="170" y="114"/>
                      </a:lnTo>
                      <a:lnTo>
                        <a:pt x="170" y="57"/>
                      </a:lnTo>
                      <a:lnTo>
                        <a:pt x="113" y="0"/>
                      </a:lnTo>
                      <a:lnTo>
                        <a:pt x="0" y="170"/>
                      </a:lnTo>
                      <a:lnTo>
                        <a:pt x="397" y="454"/>
                      </a:lnTo>
                      <a:lnTo>
                        <a:pt x="567" y="454"/>
                      </a:lnTo>
                      <a:lnTo>
                        <a:pt x="680" y="39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96" name="Freeform 64"/>
                <p:cNvSpPr>
                  <a:spLocks/>
                </p:cNvSpPr>
                <p:nvPr/>
              </p:nvSpPr>
              <p:spPr bwMode="auto">
                <a:xfrm>
                  <a:off x="4826" y="5235"/>
                  <a:ext cx="283" cy="227"/>
                </a:xfrm>
                <a:custGeom>
                  <a:avLst/>
                  <a:gdLst>
                    <a:gd name="T0" fmla="*/ 283 w 283"/>
                    <a:gd name="T1" fmla="*/ 0 h 227"/>
                    <a:gd name="T2" fmla="*/ 170 w 283"/>
                    <a:gd name="T3" fmla="*/ 170 h 227"/>
                    <a:gd name="T4" fmla="*/ 170 w 283"/>
                    <a:gd name="T5" fmla="*/ 227 h 227"/>
                    <a:gd name="T6" fmla="*/ 0 w 283"/>
                    <a:gd name="T7" fmla="*/ 170 h 227"/>
                    <a:gd name="T8" fmla="*/ 113 w 283"/>
                    <a:gd name="T9" fmla="*/ 0 h 227"/>
                    <a:gd name="T10" fmla="*/ 283 w 283"/>
                    <a:gd name="T11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83" h="227">
                      <a:moveTo>
                        <a:pt x="283" y="0"/>
                      </a:moveTo>
                      <a:lnTo>
                        <a:pt x="170" y="170"/>
                      </a:lnTo>
                      <a:lnTo>
                        <a:pt x="170" y="227"/>
                      </a:lnTo>
                      <a:lnTo>
                        <a:pt x="0" y="170"/>
                      </a:lnTo>
                      <a:lnTo>
                        <a:pt x="113" y="0"/>
                      </a:lnTo>
                      <a:lnTo>
                        <a:pt x="283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8EB789C0-EB7E-49E4-91B5-835386A40847}"/>
                  </a:ext>
                </a:extLst>
              </p:cNvPr>
              <p:cNvSpPr/>
              <p:nvPr/>
            </p:nvSpPr>
            <p:spPr>
              <a:xfrm>
                <a:off x="912953" y="571500"/>
                <a:ext cx="1333500" cy="3267075"/>
              </a:xfrm>
              <a:custGeom>
                <a:avLst/>
                <a:gdLst>
                  <a:gd name="connsiteX0" fmla="*/ 1333500 w 1333500"/>
                  <a:gd name="connsiteY0" fmla="*/ 0 h 3267075"/>
                  <a:gd name="connsiteX1" fmla="*/ 1333500 w 1333500"/>
                  <a:gd name="connsiteY1" fmla="*/ 1933575 h 3267075"/>
                  <a:gd name="connsiteX2" fmla="*/ 0 w 1333500"/>
                  <a:gd name="connsiteY2" fmla="*/ 3267075 h 3267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33500" h="3267075">
                    <a:moveTo>
                      <a:pt x="1333500" y="0"/>
                    </a:moveTo>
                    <a:lnTo>
                      <a:pt x="1333500" y="1933575"/>
                    </a:lnTo>
                    <a:lnTo>
                      <a:pt x="0" y="3267075"/>
                    </a:lnTo>
                  </a:path>
                </a:pathLst>
              </a:custGeom>
              <a:noFill/>
              <a:ln w="3175">
                <a:solidFill>
                  <a:srgbClr val="00B0F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83"/>
              </a:p>
            </p:txBody>
          </p:sp>
          <p:grpSp>
            <p:nvGrpSpPr>
              <p:cNvPr id="275" name="Group 8">
                <a:extLst>
                  <a:ext uri="{FF2B5EF4-FFF2-40B4-BE49-F238E27FC236}">
                    <a16:creationId xmlns:a16="http://schemas.microsoft.com/office/drawing/2014/main" id="{11831045-9538-46F1-B6CC-A9D79FE3C2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75711" y="1114087"/>
                <a:ext cx="2833282" cy="2442067"/>
                <a:chOff x="5166" y="4385"/>
                <a:chExt cx="1644" cy="1417"/>
              </a:xfrm>
            </p:grpSpPr>
            <p:sp>
              <p:nvSpPr>
                <p:cNvPr id="276" name="Freeform 9">
                  <a:extLst>
                    <a:ext uri="{FF2B5EF4-FFF2-40B4-BE49-F238E27FC236}">
                      <a16:creationId xmlns:a16="http://schemas.microsoft.com/office/drawing/2014/main" id="{C708DB6F-F4A7-47B1-B513-79C83AED74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84" y="4952"/>
                  <a:ext cx="226" cy="397"/>
                </a:xfrm>
                <a:custGeom>
                  <a:avLst/>
                  <a:gdLst>
                    <a:gd name="T0" fmla="*/ 56 w 226"/>
                    <a:gd name="T1" fmla="*/ 0 h 397"/>
                    <a:gd name="T2" fmla="*/ 0 w 226"/>
                    <a:gd name="T3" fmla="*/ 113 h 397"/>
                    <a:gd name="T4" fmla="*/ 56 w 226"/>
                    <a:gd name="T5" fmla="*/ 170 h 397"/>
                    <a:gd name="T6" fmla="*/ 0 w 226"/>
                    <a:gd name="T7" fmla="*/ 227 h 397"/>
                    <a:gd name="T8" fmla="*/ 0 w 226"/>
                    <a:gd name="T9" fmla="*/ 397 h 397"/>
                    <a:gd name="T10" fmla="*/ 170 w 226"/>
                    <a:gd name="T11" fmla="*/ 397 h 397"/>
                    <a:gd name="T12" fmla="*/ 170 w 226"/>
                    <a:gd name="T13" fmla="*/ 340 h 397"/>
                    <a:gd name="T14" fmla="*/ 226 w 226"/>
                    <a:gd name="T15" fmla="*/ 397 h 397"/>
                    <a:gd name="T16" fmla="*/ 226 w 226"/>
                    <a:gd name="T17" fmla="*/ 340 h 397"/>
                    <a:gd name="T18" fmla="*/ 170 w 226"/>
                    <a:gd name="T19" fmla="*/ 170 h 397"/>
                    <a:gd name="T20" fmla="*/ 56 w 226"/>
                    <a:gd name="T21" fmla="*/ 0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6" h="397">
                      <a:moveTo>
                        <a:pt x="56" y="0"/>
                      </a:moveTo>
                      <a:lnTo>
                        <a:pt x="0" y="113"/>
                      </a:lnTo>
                      <a:lnTo>
                        <a:pt x="56" y="170"/>
                      </a:lnTo>
                      <a:lnTo>
                        <a:pt x="0" y="227"/>
                      </a:lnTo>
                      <a:lnTo>
                        <a:pt x="0" y="397"/>
                      </a:lnTo>
                      <a:lnTo>
                        <a:pt x="170" y="397"/>
                      </a:lnTo>
                      <a:lnTo>
                        <a:pt x="170" y="340"/>
                      </a:lnTo>
                      <a:lnTo>
                        <a:pt x="226" y="397"/>
                      </a:lnTo>
                      <a:lnTo>
                        <a:pt x="226" y="340"/>
                      </a:lnTo>
                      <a:lnTo>
                        <a:pt x="170" y="17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77" name="Freeform 10">
                  <a:extLst>
                    <a:ext uri="{FF2B5EF4-FFF2-40B4-BE49-F238E27FC236}">
                      <a16:creationId xmlns:a16="http://schemas.microsoft.com/office/drawing/2014/main" id="{1B197849-4EF9-4407-8E8F-43A51E3205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7" y="5065"/>
                  <a:ext cx="283" cy="340"/>
                </a:xfrm>
                <a:custGeom>
                  <a:avLst/>
                  <a:gdLst>
                    <a:gd name="T0" fmla="*/ 227 w 283"/>
                    <a:gd name="T1" fmla="*/ 0 h 340"/>
                    <a:gd name="T2" fmla="*/ 113 w 283"/>
                    <a:gd name="T3" fmla="*/ 0 h 340"/>
                    <a:gd name="T4" fmla="*/ 0 w 283"/>
                    <a:gd name="T5" fmla="*/ 57 h 340"/>
                    <a:gd name="T6" fmla="*/ 0 w 283"/>
                    <a:gd name="T7" fmla="*/ 227 h 340"/>
                    <a:gd name="T8" fmla="*/ 56 w 283"/>
                    <a:gd name="T9" fmla="*/ 227 h 340"/>
                    <a:gd name="T10" fmla="*/ 113 w 283"/>
                    <a:gd name="T11" fmla="*/ 340 h 340"/>
                    <a:gd name="T12" fmla="*/ 227 w 283"/>
                    <a:gd name="T13" fmla="*/ 284 h 340"/>
                    <a:gd name="T14" fmla="*/ 227 w 283"/>
                    <a:gd name="T15" fmla="*/ 114 h 340"/>
                    <a:gd name="T16" fmla="*/ 283 w 283"/>
                    <a:gd name="T17" fmla="*/ 57 h 340"/>
                    <a:gd name="T18" fmla="*/ 227 w 283"/>
                    <a:gd name="T19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83" h="340">
                      <a:moveTo>
                        <a:pt x="227" y="0"/>
                      </a:moveTo>
                      <a:lnTo>
                        <a:pt x="113" y="0"/>
                      </a:lnTo>
                      <a:lnTo>
                        <a:pt x="0" y="57"/>
                      </a:lnTo>
                      <a:lnTo>
                        <a:pt x="0" y="227"/>
                      </a:lnTo>
                      <a:lnTo>
                        <a:pt x="56" y="227"/>
                      </a:lnTo>
                      <a:lnTo>
                        <a:pt x="113" y="340"/>
                      </a:lnTo>
                      <a:lnTo>
                        <a:pt x="227" y="284"/>
                      </a:lnTo>
                      <a:lnTo>
                        <a:pt x="227" y="114"/>
                      </a:lnTo>
                      <a:lnTo>
                        <a:pt x="283" y="57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78" name="Freeform 11">
                  <a:extLst>
                    <a:ext uri="{FF2B5EF4-FFF2-40B4-BE49-F238E27FC236}">
                      <a16:creationId xmlns:a16="http://schemas.microsoft.com/office/drawing/2014/main" id="{4BDA5726-2058-4A39-AD2A-1522ECB7C2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84" y="5405"/>
                  <a:ext cx="170" cy="114"/>
                </a:xfrm>
                <a:custGeom>
                  <a:avLst/>
                  <a:gdLst>
                    <a:gd name="T0" fmla="*/ 170 w 170"/>
                    <a:gd name="T1" fmla="*/ 0 h 114"/>
                    <a:gd name="T2" fmla="*/ 0 w 170"/>
                    <a:gd name="T3" fmla="*/ 0 h 114"/>
                    <a:gd name="T4" fmla="*/ 0 w 170"/>
                    <a:gd name="T5" fmla="*/ 114 h 114"/>
                    <a:gd name="T6" fmla="*/ 170 w 170"/>
                    <a:gd name="T7" fmla="*/ 57 h 114"/>
                    <a:gd name="T8" fmla="*/ 170 w 170"/>
                    <a:gd name="T9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0" h="114">
                      <a:moveTo>
                        <a:pt x="170" y="0"/>
                      </a:moveTo>
                      <a:lnTo>
                        <a:pt x="0" y="0"/>
                      </a:lnTo>
                      <a:lnTo>
                        <a:pt x="0" y="114"/>
                      </a:lnTo>
                      <a:lnTo>
                        <a:pt x="170" y="57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79" name="Freeform 12">
                  <a:extLst>
                    <a:ext uri="{FF2B5EF4-FFF2-40B4-BE49-F238E27FC236}">
                      <a16:creationId xmlns:a16="http://schemas.microsoft.com/office/drawing/2014/main" id="{4D2A4911-B2FD-403B-B9C6-969588727D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7" y="5462"/>
                  <a:ext cx="170" cy="170"/>
                </a:xfrm>
                <a:custGeom>
                  <a:avLst/>
                  <a:gdLst>
                    <a:gd name="T0" fmla="*/ 113 w 170"/>
                    <a:gd name="T1" fmla="*/ 0 h 170"/>
                    <a:gd name="T2" fmla="*/ 0 w 170"/>
                    <a:gd name="T3" fmla="*/ 57 h 170"/>
                    <a:gd name="T4" fmla="*/ 56 w 170"/>
                    <a:gd name="T5" fmla="*/ 170 h 170"/>
                    <a:gd name="T6" fmla="*/ 170 w 170"/>
                    <a:gd name="T7" fmla="*/ 170 h 170"/>
                    <a:gd name="T8" fmla="*/ 113 w 170"/>
                    <a:gd name="T9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0" h="170">
                      <a:moveTo>
                        <a:pt x="113" y="0"/>
                      </a:moveTo>
                      <a:lnTo>
                        <a:pt x="0" y="57"/>
                      </a:lnTo>
                      <a:lnTo>
                        <a:pt x="56" y="170"/>
                      </a:lnTo>
                      <a:lnTo>
                        <a:pt x="170" y="170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0" name="Freeform 13">
                  <a:extLst>
                    <a:ext uri="{FF2B5EF4-FFF2-40B4-BE49-F238E27FC236}">
                      <a16:creationId xmlns:a16="http://schemas.microsoft.com/office/drawing/2014/main" id="{7997EA25-4DD3-43FD-AA12-9C695B2A89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13" y="5689"/>
                  <a:ext cx="114" cy="57"/>
                </a:xfrm>
                <a:custGeom>
                  <a:avLst/>
                  <a:gdLst>
                    <a:gd name="T0" fmla="*/ 114 w 114"/>
                    <a:gd name="T1" fmla="*/ 0 h 57"/>
                    <a:gd name="T2" fmla="*/ 0 w 114"/>
                    <a:gd name="T3" fmla="*/ 0 h 57"/>
                    <a:gd name="T4" fmla="*/ 0 w 114"/>
                    <a:gd name="T5" fmla="*/ 57 h 57"/>
                    <a:gd name="T6" fmla="*/ 114 w 114"/>
                    <a:gd name="T7" fmla="*/ 57 h 57"/>
                    <a:gd name="T8" fmla="*/ 114 w 114"/>
                    <a:gd name="T9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57">
                      <a:moveTo>
                        <a:pt x="114" y="0"/>
                      </a:moveTo>
                      <a:lnTo>
                        <a:pt x="0" y="0"/>
                      </a:lnTo>
                      <a:lnTo>
                        <a:pt x="0" y="57"/>
                      </a:lnTo>
                      <a:lnTo>
                        <a:pt x="114" y="57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1" name="Freeform 14">
                  <a:extLst>
                    <a:ext uri="{FF2B5EF4-FFF2-40B4-BE49-F238E27FC236}">
                      <a16:creationId xmlns:a16="http://schemas.microsoft.com/office/drawing/2014/main" id="{7D2725D7-9533-4902-9ADC-A03D3507E3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43" y="5235"/>
                  <a:ext cx="227" cy="284"/>
                </a:xfrm>
                <a:custGeom>
                  <a:avLst/>
                  <a:gdLst>
                    <a:gd name="T0" fmla="*/ 114 w 227"/>
                    <a:gd name="T1" fmla="*/ 0 h 284"/>
                    <a:gd name="T2" fmla="*/ 0 w 227"/>
                    <a:gd name="T3" fmla="*/ 57 h 284"/>
                    <a:gd name="T4" fmla="*/ 0 w 227"/>
                    <a:gd name="T5" fmla="*/ 227 h 284"/>
                    <a:gd name="T6" fmla="*/ 57 w 227"/>
                    <a:gd name="T7" fmla="*/ 284 h 284"/>
                    <a:gd name="T8" fmla="*/ 227 w 227"/>
                    <a:gd name="T9" fmla="*/ 170 h 284"/>
                    <a:gd name="T10" fmla="*/ 170 w 227"/>
                    <a:gd name="T11" fmla="*/ 57 h 284"/>
                    <a:gd name="T12" fmla="*/ 114 w 227"/>
                    <a:gd name="T13" fmla="*/ 57 h 284"/>
                    <a:gd name="T14" fmla="*/ 114 w 227"/>
                    <a:gd name="T15" fmla="*/ 0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27" h="284">
                      <a:moveTo>
                        <a:pt x="114" y="0"/>
                      </a:moveTo>
                      <a:lnTo>
                        <a:pt x="0" y="57"/>
                      </a:lnTo>
                      <a:lnTo>
                        <a:pt x="0" y="227"/>
                      </a:lnTo>
                      <a:lnTo>
                        <a:pt x="57" y="284"/>
                      </a:lnTo>
                      <a:lnTo>
                        <a:pt x="227" y="170"/>
                      </a:lnTo>
                      <a:lnTo>
                        <a:pt x="170" y="57"/>
                      </a:lnTo>
                      <a:lnTo>
                        <a:pt x="114" y="57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2" name="Freeform 15">
                  <a:extLst>
                    <a:ext uri="{FF2B5EF4-FFF2-40B4-BE49-F238E27FC236}">
                      <a16:creationId xmlns:a16="http://schemas.microsoft.com/office/drawing/2014/main" id="{5D747074-284C-498A-846A-B0D5A2C6B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30" y="5349"/>
                  <a:ext cx="170" cy="283"/>
                </a:xfrm>
                <a:custGeom>
                  <a:avLst/>
                  <a:gdLst>
                    <a:gd name="T0" fmla="*/ 113 w 170"/>
                    <a:gd name="T1" fmla="*/ 0 h 283"/>
                    <a:gd name="T2" fmla="*/ 0 w 170"/>
                    <a:gd name="T3" fmla="*/ 56 h 283"/>
                    <a:gd name="T4" fmla="*/ 57 w 170"/>
                    <a:gd name="T5" fmla="*/ 170 h 283"/>
                    <a:gd name="T6" fmla="*/ 57 w 170"/>
                    <a:gd name="T7" fmla="*/ 283 h 283"/>
                    <a:gd name="T8" fmla="*/ 170 w 170"/>
                    <a:gd name="T9" fmla="*/ 283 h 283"/>
                    <a:gd name="T10" fmla="*/ 170 w 170"/>
                    <a:gd name="T11" fmla="*/ 170 h 283"/>
                    <a:gd name="T12" fmla="*/ 113 w 170"/>
                    <a:gd name="T13" fmla="*/ 113 h 283"/>
                    <a:gd name="T14" fmla="*/ 113 w 170"/>
                    <a:gd name="T15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0" h="283">
                      <a:moveTo>
                        <a:pt x="113" y="0"/>
                      </a:moveTo>
                      <a:lnTo>
                        <a:pt x="0" y="56"/>
                      </a:lnTo>
                      <a:lnTo>
                        <a:pt x="57" y="170"/>
                      </a:lnTo>
                      <a:lnTo>
                        <a:pt x="57" y="283"/>
                      </a:lnTo>
                      <a:lnTo>
                        <a:pt x="170" y="283"/>
                      </a:lnTo>
                      <a:lnTo>
                        <a:pt x="170" y="170"/>
                      </a:lnTo>
                      <a:lnTo>
                        <a:pt x="113" y="113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3" name="Freeform 16">
                  <a:extLst>
                    <a:ext uri="{FF2B5EF4-FFF2-40B4-BE49-F238E27FC236}">
                      <a16:creationId xmlns:a16="http://schemas.microsoft.com/office/drawing/2014/main" id="{CFB7E444-E6DE-4F49-8ED0-B268BDFCAE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7" y="5405"/>
                  <a:ext cx="170" cy="284"/>
                </a:xfrm>
                <a:custGeom>
                  <a:avLst/>
                  <a:gdLst>
                    <a:gd name="T0" fmla="*/ 113 w 170"/>
                    <a:gd name="T1" fmla="*/ 0 h 284"/>
                    <a:gd name="T2" fmla="*/ 0 w 170"/>
                    <a:gd name="T3" fmla="*/ 57 h 284"/>
                    <a:gd name="T4" fmla="*/ 113 w 170"/>
                    <a:gd name="T5" fmla="*/ 284 h 284"/>
                    <a:gd name="T6" fmla="*/ 170 w 170"/>
                    <a:gd name="T7" fmla="*/ 227 h 284"/>
                    <a:gd name="T8" fmla="*/ 170 w 170"/>
                    <a:gd name="T9" fmla="*/ 114 h 284"/>
                    <a:gd name="T10" fmla="*/ 113 w 170"/>
                    <a:gd name="T11" fmla="*/ 0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0" h="284">
                      <a:moveTo>
                        <a:pt x="113" y="0"/>
                      </a:moveTo>
                      <a:lnTo>
                        <a:pt x="0" y="57"/>
                      </a:lnTo>
                      <a:lnTo>
                        <a:pt x="113" y="284"/>
                      </a:lnTo>
                      <a:lnTo>
                        <a:pt x="170" y="227"/>
                      </a:lnTo>
                      <a:lnTo>
                        <a:pt x="170" y="114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4" name="Freeform 17">
                  <a:extLst>
                    <a:ext uri="{FF2B5EF4-FFF2-40B4-BE49-F238E27FC236}">
                      <a16:creationId xmlns:a16="http://schemas.microsoft.com/office/drawing/2014/main" id="{32DAC574-5B7F-4C5A-8512-FCF069A795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90" y="5292"/>
                  <a:ext cx="340" cy="454"/>
                </a:xfrm>
                <a:custGeom>
                  <a:avLst/>
                  <a:gdLst>
                    <a:gd name="T0" fmla="*/ 340 w 340"/>
                    <a:gd name="T1" fmla="*/ 397 h 454"/>
                    <a:gd name="T2" fmla="*/ 227 w 340"/>
                    <a:gd name="T3" fmla="*/ 170 h 454"/>
                    <a:gd name="T4" fmla="*/ 227 w 340"/>
                    <a:gd name="T5" fmla="*/ 57 h 454"/>
                    <a:gd name="T6" fmla="*/ 113 w 340"/>
                    <a:gd name="T7" fmla="*/ 0 h 454"/>
                    <a:gd name="T8" fmla="*/ 0 w 340"/>
                    <a:gd name="T9" fmla="*/ 170 h 454"/>
                    <a:gd name="T10" fmla="*/ 113 w 340"/>
                    <a:gd name="T11" fmla="*/ 340 h 454"/>
                    <a:gd name="T12" fmla="*/ 113 w 340"/>
                    <a:gd name="T13" fmla="*/ 454 h 454"/>
                    <a:gd name="T14" fmla="*/ 170 w 340"/>
                    <a:gd name="T15" fmla="*/ 397 h 454"/>
                    <a:gd name="T16" fmla="*/ 340 w 340"/>
                    <a:gd name="T17" fmla="*/ 397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454">
                      <a:moveTo>
                        <a:pt x="340" y="397"/>
                      </a:moveTo>
                      <a:lnTo>
                        <a:pt x="227" y="170"/>
                      </a:lnTo>
                      <a:lnTo>
                        <a:pt x="227" y="57"/>
                      </a:lnTo>
                      <a:lnTo>
                        <a:pt x="113" y="0"/>
                      </a:lnTo>
                      <a:lnTo>
                        <a:pt x="0" y="170"/>
                      </a:lnTo>
                      <a:lnTo>
                        <a:pt x="113" y="340"/>
                      </a:lnTo>
                      <a:lnTo>
                        <a:pt x="113" y="454"/>
                      </a:lnTo>
                      <a:lnTo>
                        <a:pt x="170" y="397"/>
                      </a:lnTo>
                      <a:lnTo>
                        <a:pt x="340" y="39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5" name="Freeform 18">
                  <a:extLst>
                    <a:ext uri="{FF2B5EF4-FFF2-40B4-BE49-F238E27FC236}">
                      <a16:creationId xmlns:a16="http://schemas.microsoft.com/office/drawing/2014/main" id="{6EAE4E5A-31F5-4FB3-B8C7-DD917A8801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63" y="5462"/>
                  <a:ext cx="340" cy="340"/>
                </a:xfrm>
                <a:custGeom>
                  <a:avLst/>
                  <a:gdLst>
                    <a:gd name="T0" fmla="*/ 227 w 340"/>
                    <a:gd name="T1" fmla="*/ 0 h 340"/>
                    <a:gd name="T2" fmla="*/ 227 w 340"/>
                    <a:gd name="T3" fmla="*/ 57 h 340"/>
                    <a:gd name="T4" fmla="*/ 170 w 340"/>
                    <a:gd name="T5" fmla="*/ 57 h 340"/>
                    <a:gd name="T6" fmla="*/ 57 w 340"/>
                    <a:gd name="T7" fmla="*/ 114 h 340"/>
                    <a:gd name="T8" fmla="*/ 113 w 340"/>
                    <a:gd name="T9" fmla="*/ 170 h 340"/>
                    <a:gd name="T10" fmla="*/ 0 w 340"/>
                    <a:gd name="T11" fmla="*/ 227 h 340"/>
                    <a:gd name="T12" fmla="*/ 170 w 340"/>
                    <a:gd name="T13" fmla="*/ 340 h 340"/>
                    <a:gd name="T14" fmla="*/ 283 w 340"/>
                    <a:gd name="T15" fmla="*/ 284 h 340"/>
                    <a:gd name="T16" fmla="*/ 340 w 340"/>
                    <a:gd name="T17" fmla="*/ 284 h 340"/>
                    <a:gd name="T18" fmla="*/ 340 w 340"/>
                    <a:gd name="T19" fmla="*/ 170 h 340"/>
                    <a:gd name="T20" fmla="*/ 227 w 340"/>
                    <a:gd name="T21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0" h="340">
                      <a:moveTo>
                        <a:pt x="227" y="0"/>
                      </a:moveTo>
                      <a:lnTo>
                        <a:pt x="227" y="57"/>
                      </a:lnTo>
                      <a:lnTo>
                        <a:pt x="170" y="57"/>
                      </a:lnTo>
                      <a:lnTo>
                        <a:pt x="57" y="114"/>
                      </a:lnTo>
                      <a:lnTo>
                        <a:pt x="113" y="170"/>
                      </a:lnTo>
                      <a:lnTo>
                        <a:pt x="0" y="227"/>
                      </a:lnTo>
                      <a:lnTo>
                        <a:pt x="170" y="340"/>
                      </a:lnTo>
                      <a:lnTo>
                        <a:pt x="283" y="284"/>
                      </a:lnTo>
                      <a:lnTo>
                        <a:pt x="340" y="284"/>
                      </a:lnTo>
                      <a:lnTo>
                        <a:pt x="340" y="170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6" name="Freeform 19">
                  <a:extLst>
                    <a:ext uri="{FF2B5EF4-FFF2-40B4-BE49-F238E27FC236}">
                      <a16:creationId xmlns:a16="http://schemas.microsoft.com/office/drawing/2014/main" id="{5E5791FA-7FF5-4CAF-B9A9-8375A04133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90" y="4385"/>
                  <a:ext cx="964" cy="1077"/>
                </a:xfrm>
                <a:custGeom>
                  <a:avLst/>
                  <a:gdLst>
                    <a:gd name="T0" fmla="*/ 453 w 964"/>
                    <a:gd name="T1" fmla="*/ 0 h 1077"/>
                    <a:gd name="T2" fmla="*/ 397 w 964"/>
                    <a:gd name="T3" fmla="*/ 57 h 1077"/>
                    <a:gd name="T4" fmla="*/ 397 w 964"/>
                    <a:gd name="T5" fmla="*/ 227 h 1077"/>
                    <a:gd name="T6" fmla="*/ 340 w 964"/>
                    <a:gd name="T7" fmla="*/ 283 h 1077"/>
                    <a:gd name="T8" fmla="*/ 283 w 964"/>
                    <a:gd name="T9" fmla="*/ 283 h 1077"/>
                    <a:gd name="T10" fmla="*/ 227 w 964"/>
                    <a:gd name="T11" fmla="*/ 227 h 1077"/>
                    <a:gd name="T12" fmla="*/ 170 w 964"/>
                    <a:gd name="T13" fmla="*/ 227 h 1077"/>
                    <a:gd name="T14" fmla="*/ 170 w 964"/>
                    <a:gd name="T15" fmla="*/ 283 h 1077"/>
                    <a:gd name="T16" fmla="*/ 56 w 964"/>
                    <a:gd name="T17" fmla="*/ 397 h 1077"/>
                    <a:gd name="T18" fmla="*/ 113 w 964"/>
                    <a:gd name="T19" fmla="*/ 510 h 1077"/>
                    <a:gd name="T20" fmla="*/ 113 w 964"/>
                    <a:gd name="T21" fmla="*/ 567 h 1077"/>
                    <a:gd name="T22" fmla="*/ 0 w 964"/>
                    <a:gd name="T23" fmla="*/ 680 h 1077"/>
                    <a:gd name="T24" fmla="*/ 113 w 964"/>
                    <a:gd name="T25" fmla="*/ 680 h 1077"/>
                    <a:gd name="T26" fmla="*/ 113 w 964"/>
                    <a:gd name="T27" fmla="*/ 737 h 1077"/>
                    <a:gd name="T28" fmla="*/ 56 w 964"/>
                    <a:gd name="T29" fmla="*/ 850 h 1077"/>
                    <a:gd name="T30" fmla="*/ 113 w 964"/>
                    <a:gd name="T31" fmla="*/ 907 h 1077"/>
                    <a:gd name="T32" fmla="*/ 227 w 964"/>
                    <a:gd name="T33" fmla="*/ 964 h 1077"/>
                    <a:gd name="T34" fmla="*/ 227 w 964"/>
                    <a:gd name="T35" fmla="*/ 1077 h 1077"/>
                    <a:gd name="T36" fmla="*/ 340 w 964"/>
                    <a:gd name="T37" fmla="*/ 1020 h 1077"/>
                    <a:gd name="T38" fmla="*/ 453 w 964"/>
                    <a:gd name="T39" fmla="*/ 964 h 1077"/>
                    <a:gd name="T40" fmla="*/ 453 w 964"/>
                    <a:gd name="T41" fmla="*/ 907 h 1077"/>
                    <a:gd name="T42" fmla="*/ 567 w 964"/>
                    <a:gd name="T43" fmla="*/ 850 h 1077"/>
                    <a:gd name="T44" fmla="*/ 567 w 964"/>
                    <a:gd name="T45" fmla="*/ 737 h 1077"/>
                    <a:gd name="T46" fmla="*/ 680 w 964"/>
                    <a:gd name="T47" fmla="*/ 680 h 1077"/>
                    <a:gd name="T48" fmla="*/ 794 w 964"/>
                    <a:gd name="T49" fmla="*/ 680 h 1077"/>
                    <a:gd name="T50" fmla="*/ 850 w 964"/>
                    <a:gd name="T51" fmla="*/ 567 h 1077"/>
                    <a:gd name="T52" fmla="*/ 907 w 964"/>
                    <a:gd name="T53" fmla="*/ 453 h 1077"/>
                    <a:gd name="T54" fmla="*/ 737 w 964"/>
                    <a:gd name="T55" fmla="*/ 453 h 1077"/>
                    <a:gd name="T56" fmla="*/ 680 w 964"/>
                    <a:gd name="T57" fmla="*/ 397 h 1077"/>
                    <a:gd name="T58" fmla="*/ 737 w 964"/>
                    <a:gd name="T59" fmla="*/ 227 h 1077"/>
                    <a:gd name="T60" fmla="*/ 850 w 964"/>
                    <a:gd name="T61" fmla="*/ 283 h 1077"/>
                    <a:gd name="T62" fmla="*/ 850 w 964"/>
                    <a:gd name="T63" fmla="*/ 227 h 1077"/>
                    <a:gd name="T64" fmla="*/ 907 w 964"/>
                    <a:gd name="T65" fmla="*/ 227 h 1077"/>
                    <a:gd name="T66" fmla="*/ 964 w 964"/>
                    <a:gd name="T67" fmla="*/ 170 h 1077"/>
                    <a:gd name="T68" fmla="*/ 907 w 964"/>
                    <a:gd name="T69" fmla="*/ 0 h 1077"/>
                    <a:gd name="T70" fmla="*/ 850 w 964"/>
                    <a:gd name="T71" fmla="*/ 0 h 1077"/>
                    <a:gd name="T72" fmla="*/ 850 w 964"/>
                    <a:gd name="T73" fmla="*/ 57 h 1077"/>
                    <a:gd name="T74" fmla="*/ 680 w 964"/>
                    <a:gd name="T75" fmla="*/ 57 h 1077"/>
                    <a:gd name="T76" fmla="*/ 623 w 964"/>
                    <a:gd name="T77" fmla="*/ 113 h 1077"/>
                    <a:gd name="T78" fmla="*/ 510 w 964"/>
                    <a:gd name="T79" fmla="*/ 0 h 1077"/>
                    <a:gd name="T80" fmla="*/ 453 w 964"/>
                    <a:gd name="T81" fmla="*/ 0 h 10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64" h="1077">
                      <a:moveTo>
                        <a:pt x="453" y="0"/>
                      </a:moveTo>
                      <a:lnTo>
                        <a:pt x="397" y="57"/>
                      </a:lnTo>
                      <a:lnTo>
                        <a:pt x="397" y="227"/>
                      </a:lnTo>
                      <a:lnTo>
                        <a:pt x="340" y="283"/>
                      </a:lnTo>
                      <a:lnTo>
                        <a:pt x="283" y="283"/>
                      </a:lnTo>
                      <a:lnTo>
                        <a:pt x="227" y="227"/>
                      </a:lnTo>
                      <a:lnTo>
                        <a:pt x="170" y="227"/>
                      </a:lnTo>
                      <a:lnTo>
                        <a:pt x="170" y="283"/>
                      </a:lnTo>
                      <a:lnTo>
                        <a:pt x="56" y="397"/>
                      </a:lnTo>
                      <a:lnTo>
                        <a:pt x="113" y="510"/>
                      </a:lnTo>
                      <a:lnTo>
                        <a:pt x="113" y="567"/>
                      </a:lnTo>
                      <a:lnTo>
                        <a:pt x="0" y="680"/>
                      </a:lnTo>
                      <a:lnTo>
                        <a:pt x="113" y="680"/>
                      </a:lnTo>
                      <a:lnTo>
                        <a:pt x="113" y="737"/>
                      </a:lnTo>
                      <a:lnTo>
                        <a:pt x="56" y="850"/>
                      </a:lnTo>
                      <a:lnTo>
                        <a:pt x="113" y="907"/>
                      </a:lnTo>
                      <a:lnTo>
                        <a:pt x="227" y="964"/>
                      </a:lnTo>
                      <a:lnTo>
                        <a:pt x="227" y="1077"/>
                      </a:lnTo>
                      <a:lnTo>
                        <a:pt x="340" y="1020"/>
                      </a:lnTo>
                      <a:lnTo>
                        <a:pt x="453" y="964"/>
                      </a:lnTo>
                      <a:lnTo>
                        <a:pt x="453" y="907"/>
                      </a:lnTo>
                      <a:lnTo>
                        <a:pt x="567" y="850"/>
                      </a:lnTo>
                      <a:lnTo>
                        <a:pt x="567" y="737"/>
                      </a:lnTo>
                      <a:lnTo>
                        <a:pt x="680" y="680"/>
                      </a:lnTo>
                      <a:lnTo>
                        <a:pt x="794" y="680"/>
                      </a:lnTo>
                      <a:lnTo>
                        <a:pt x="850" y="567"/>
                      </a:lnTo>
                      <a:lnTo>
                        <a:pt x="907" y="453"/>
                      </a:lnTo>
                      <a:lnTo>
                        <a:pt x="737" y="453"/>
                      </a:lnTo>
                      <a:lnTo>
                        <a:pt x="680" y="397"/>
                      </a:lnTo>
                      <a:lnTo>
                        <a:pt x="737" y="227"/>
                      </a:lnTo>
                      <a:lnTo>
                        <a:pt x="850" y="283"/>
                      </a:lnTo>
                      <a:lnTo>
                        <a:pt x="850" y="227"/>
                      </a:lnTo>
                      <a:lnTo>
                        <a:pt x="907" y="227"/>
                      </a:lnTo>
                      <a:lnTo>
                        <a:pt x="964" y="170"/>
                      </a:lnTo>
                      <a:lnTo>
                        <a:pt x="907" y="0"/>
                      </a:lnTo>
                      <a:lnTo>
                        <a:pt x="850" y="0"/>
                      </a:lnTo>
                      <a:lnTo>
                        <a:pt x="850" y="57"/>
                      </a:lnTo>
                      <a:lnTo>
                        <a:pt x="680" y="57"/>
                      </a:lnTo>
                      <a:lnTo>
                        <a:pt x="623" y="113"/>
                      </a:lnTo>
                      <a:lnTo>
                        <a:pt x="510" y="0"/>
                      </a:lnTo>
                      <a:lnTo>
                        <a:pt x="453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7" name="Freeform 20">
                  <a:extLst>
                    <a:ext uri="{FF2B5EF4-FFF2-40B4-BE49-F238E27FC236}">
                      <a16:creationId xmlns:a16="http://schemas.microsoft.com/office/drawing/2014/main" id="{7E41BCAF-A2FD-4A45-B5E2-3AB0D20EB9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66" y="5009"/>
                  <a:ext cx="737" cy="567"/>
                </a:xfrm>
                <a:custGeom>
                  <a:avLst/>
                  <a:gdLst>
                    <a:gd name="T0" fmla="*/ 624 w 737"/>
                    <a:gd name="T1" fmla="*/ 56 h 567"/>
                    <a:gd name="T2" fmla="*/ 567 w 737"/>
                    <a:gd name="T3" fmla="*/ 0 h 567"/>
                    <a:gd name="T4" fmla="*/ 454 w 737"/>
                    <a:gd name="T5" fmla="*/ 56 h 567"/>
                    <a:gd name="T6" fmla="*/ 340 w 737"/>
                    <a:gd name="T7" fmla="*/ 0 h 567"/>
                    <a:gd name="T8" fmla="*/ 227 w 737"/>
                    <a:gd name="T9" fmla="*/ 0 h 567"/>
                    <a:gd name="T10" fmla="*/ 170 w 737"/>
                    <a:gd name="T11" fmla="*/ 56 h 567"/>
                    <a:gd name="T12" fmla="*/ 227 w 737"/>
                    <a:gd name="T13" fmla="*/ 113 h 567"/>
                    <a:gd name="T14" fmla="*/ 170 w 737"/>
                    <a:gd name="T15" fmla="*/ 170 h 567"/>
                    <a:gd name="T16" fmla="*/ 0 w 737"/>
                    <a:gd name="T17" fmla="*/ 226 h 567"/>
                    <a:gd name="T18" fmla="*/ 0 w 737"/>
                    <a:gd name="T19" fmla="*/ 283 h 567"/>
                    <a:gd name="T20" fmla="*/ 0 w 737"/>
                    <a:gd name="T21" fmla="*/ 340 h 567"/>
                    <a:gd name="T22" fmla="*/ 57 w 737"/>
                    <a:gd name="T23" fmla="*/ 396 h 567"/>
                    <a:gd name="T24" fmla="*/ 113 w 737"/>
                    <a:gd name="T25" fmla="*/ 283 h 567"/>
                    <a:gd name="T26" fmla="*/ 170 w 737"/>
                    <a:gd name="T27" fmla="*/ 283 h 567"/>
                    <a:gd name="T28" fmla="*/ 227 w 737"/>
                    <a:gd name="T29" fmla="*/ 453 h 567"/>
                    <a:gd name="T30" fmla="*/ 284 w 737"/>
                    <a:gd name="T31" fmla="*/ 567 h 567"/>
                    <a:gd name="T32" fmla="*/ 454 w 737"/>
                    <a:gd name="T33" fmla="*/ 567 h 567"/>
                    <a:gd name="T34" fmla="*/ 567 w 737"/>
                    <a:gd name="T35" fmla="*/ 510 h 567"/>
                    <a:gd name="T36" fmla="*/ 624 w 737"/>
                    <a:gd name="T37" fmla="*/ 510 h 567"/>
                    <a:gd name="T38" fmla="*/ 624 w 737"/>
                    <a:gd name="T39" fmla="*/ 453 h 567"/>
                    <a:gd name="T40" fmla="*/ 737 w 737"/>
                    <a:gd name="T41" fmla="*/ 283 h 567"/>
                    <a:gd name="T42" fmla="*/ 680 w 737"/>
                    <a:gd name="T43" fmla="*/ 226 h 567"/>
                    <a:gd name="T44" fmla="*/ 737 w 737"/>
                    <a:gd name="T45" fmla="*/ 113 h 567"/>
                    <a:gd name="T46" fmla="*/ 737 w 737"/>
                    <a:gd name="T47" fmla="*/ 56 h 567"/>
                    <a:gd name="T48" fmla="*/ 624 w 737"/>
                    <a:gd name="T49" fmla="*/ 56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737" h="567">
                      <a:moveTo>
                        <a:pt x="624" y="56"/>
                      </a:moveTo>
                      <a:lnTo>
                        <a:pt x="567" y="0"/>
                      </a:lnTo>
                      <a:lnTo>
                        <a:pt x="454" y="56"/>
                      </a:lnTo>
                      <a:lnTo>
                        <a:pt x="340" y="0"/>
                      </a:lnTo>
                      <a:lnTo>
                        <a:pt x="227" y="0"/>
                      </a:lnTo>
                      <a:lnTo>
                        <a:pt x="170" y="56"/>
                      </a:lnTo>
                      <a:lnTo>
                        <a:pt x="227" y="113"/>
                      </a:lnTo>
                      <a:lnTo>
                        <a:pt x="170" y="170"/>
                      </a:lnTo>
                      <a:lnTo>
                        <a:pt x="0" y="226"/>
                      </a:lnTo>
                      <a:lnTo>
                        <a:pt x="0" y="283"/>
                      </a:lnTo>
                      <a:lnTo>
                        <a:pt x="0" y="340"/>
                      </a:lnTo>
                      <a:lnTo>
                        <a:pt x="57" y="396"/>
                      </a:lnTo>
                      <a:lnTo>
                        <a:pt x="113" y="283"/>
                      </a:lnTo>
                      <a:lnTo>
                        <a:pt x="170" y="283"/>
                      </a:lnTo>
                      <a:lnTo>
                        <a:pt x="227" y="453"/>
                      </a:lnTo>
                      <a:lnTo>
                        <a:pt x="284" y="567"/>
                      </a:lnTo>
                      <a:lnTo>
                        <a:pt x="454" y="567"/>
                      </a:lnTo>
                      <a:lnTo>
                        <a:pt x="567" y="510"/>
                      </a:lnTo>
                      <a:lnTo>
                        <a:pt x="624" y="510"/>
                      </a:lnTo>
                      <a:lnTo>
                        <a:pt x="624" y="453"/>
                      </a:lnTo>
                      <a:lnTo>
                        <a:pt x="737" y="283"/>
                      </a:lnTo>
                      <a:lnTo>
                        <a:pt x="680" y="226"/>
                      </a:lnTo>
                      <a:lnTo>
                        <a:pt x="737" y="113"/>
                      </a:lnTo>
                      <a:lnTo>
                        <a:pt x="737" y="56"/>
                      </a:lnTo>
                      <a:lnTo>
                        <a:pt x="624" y="56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</p:grpSp>
        <p:grpSp>
          <p:nvGrpSpPr>
            <p:cNvPr id="18440" name="Group 8"/>
            <p:cNvGrpSpPr>
              <a:grpSpLocks/>
            </p:cNvGrpSpPr>
            <p:nvPr/>
          </p:nvGrpSpPr>
          <p:grpSpPr bwMode="auto">
            <a:xfrm>
              <a:off x="5161646" y="4972278"/>
              <a:ext cx="1864179" cy="1606776"/>
              <a:chOff x="5166" y="4385"/>
              <a:chExt cx="1644" cy="1417"/>
            </a:xfrm>
          </p:grpSpPr>
          <p:sp>
            <p:nvSpPr>
              <p:cNvPr id="18441" name="Freeform 9"/>
              <p:cNvSpPr>
                <a:spLocks/>
              </p:cNvSpPr>
              <p:nvPr/>
            </p:nvSpPr>
            <p:spPr bwMode="auto">
              <a:xfrm>
                <a:off x="6584" y="4952"/>
                <a:ext cx="226" cy="397"/>
              </a:xfrm>
              <a:custGeom>
                <a:avLst/>
                <a:gdLst>
                  <a:gd name="T0" fmla="*/ 56 w 226"/>
                  <a:gd name="T1" fmla="*/ 0 h 397"/>
                  <a:gd name="T2" fmla="*/ 0 w 226"/>
                  <a:gd name="T3" fmla="*/ 113 h 397"/>
                  <a:gd name="T4" fmla="*/ 56 w 226"/>
                  <a:gd name="T5" fmla="*/ 170 h 397"/>
                  <a:gd name="T6" fmla="*/ 0 w 226"/>
                  <a:gd name="T7" fmla="*/ 227 h 397"/>
                  <a:gd name="T8" fmla="*/ 0 w 226"/>
                  <a:gd name="T9" fmla="*/ 397 h 397"/>
                  <a:gd name="T10" fmla="*/ 170 w 226"/>
                  <a:gd name="T11" fmla="*/ 397 h 397"/>
                  <a:gd name="T12" fmla="*/ 170 w 226"/>
                  <a:gd name="T13" fmla="*/ 340 h 397"/>
                  <a:gd name="T14" fmla="*/ 226 w 226"/>
                  <a:gd name="T15" fmla="*/ 397 h 397"/>
                  <a:gd name="T16" fmla="*/ 226 w 226"/>
                  <a:gd name="T17" fmla="*/ 340 h 397"/>
                  <a:gd name="T18" fmla="*/ 170 w 226"/>
                  <a:gd name="T19" fmla="*/ 170 h 397"/>
                  <a:gd name="T20" fmla="*/ 56 w 226"/>
                  <a:gd name="T21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6" h="397">
                    <a:moveTo>
                      <a:pt x="56" y="0"/>
                    </a:moveTo>
                    <a:lnTo>
                      <a:pt x="0" y="113"/>
                    </a:lnTo>
                    <a:lnTo>
                      <a:pt x="56" y="170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226" y="397"/>
                    </a:lnTo>
                    <a:lnTo>
                      <a:pt x="226" y="340"/>
                    </a:lnTo>
                    <a:lnTo>
                      <a:pt x="170" y="170"/>
                    </a:lnTo>
                    <a:lnTo>
                      <a:pt x="56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ja-JP" altLang="en-US" sz="9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442" name="Freeform 10"/>
              <p:cNvSpPr>
                <a:spLocks/>
              </p:cNvSpPr>
              <p:nvPr/>
            </p:nvSpPr>
            <p:spPr bwMode="auto">
              <a:xfrm>
                <a:off x="6357" y="5065"/>
                <a:ext cx="283" cy="340"/>
              </a:xfrm>
              <a:custGeom>
                <a:avLst/>
                <a:gdLst>
                  <a:gd name="T0" fmla="*/ 227 w 283"/>
                  <a:gd name="T1" fmla="*/ 0 h 340"/>
                  <a:gd name="T2" fmla="*/ 113 w 283"/>
                  <a:gd name="T3" fmla="*/ 0 h 340"/>
                  <a:gd name="T4" fmla="*/ 0 w 283"/>
                  <a:gd name="T5" fmla="*/ 57 h 340"/>
                  <a:gd name="T6" fmla="*/ 0 w 283"/>
                  <a:gd name="T7" fmla="*/ 227 h 340"/>
                  <a:gd name="T8" fmla="*/ 56 w 283"/>
                  <a:gd name="T9" fmla="*/ 227 h 340"/>
                  <a:gd name="T10" fmla="*/ 113 w 283"/>
                  <a:gd name="T11" fmla="*/ 340 h 340"/>
                  <a:gd name="T12" fmla="*/ 227 w 283"/>
                  <a:gd name="T13" fmla="*/ 284 h 340"/>
                  <a:gd name="T14" fmla="*/ 227 w 283"/>
                  <a:gd name="T15" fmla="*/ 114 h 340"/>
                  <a:gd name="T16" fmla="*/ 283 w 283"/>
                  <a:gd name="T17" fmla="*/ 57 h 340"/>
                  <a:gd name="T18" fmla="*/ 227 w 283"/>
                  <a:gd name="T1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3" h="340">
                    <a:moveTo>
                      <a:pt x="227" y="0"/>
                    </a:moveTo>
                    <a:lnTo>
                      <a:pt x="113" y="0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113" y="340"/>
                    </a:lnTo>
                    <a:lnTo>
                      <a:pt x="227" y="284"/>
                    </a:lnTo>
                    <a:lnTo>
                      <a:pt x="227" y="114"/>
                    </a:lnTo>
                    <a:lnTo>
                      <a:pt x="283" y="57"/>
                    </a:lnTo>
                    <a:lnTo>
                      <a:pt x="227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ja-JP" altLang="en-US" sz="9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443" name="Freeform 11"/>
              <p:cNvSpPr>
                <a:spLocks/>
              </p:cNvSpPr>
              <p:nvPr/>
            </p:nvSpPr>
            <p:spPr bwMode="auto">
              <a:xfrm>
                <a:off x="6584" y="5405"/>
                <a:ext cx="170" cy="114"/>
              </a:xfrm>
              <a:custGeom>
                <a:avLst/>
                <a:gdLst>
                  <a:gd name="T0" fmla="*/ 170 w 170"/>
                  <a:gd name="T1" fmla="*/ 0 h 114"/>
                  <a:gd name="T2" fmla="*/ 0 w 170"/>
                  <a:gd name="T3" fmla="*/ 0 h 114"/>
                  <a:gd name="T4" fmla="*/ 0 w 170"/>
                  <a:gd name="T5" fmla="*/ 114 h 114"/>
                  <a:gd name="T6" fmla="*/ 170 w 170"/>
                  <a:gd name="T7" fmla="*/ 57 h 114"/>
                  <a:gd name="T8" fmla="*/ 170 w 170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114">
                    <a:moveTo>
                      <a:pt x="170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ja-JP" altLang="en-US" sz="9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444" name="Freeform 12"/>
              <p:cNvSpPr>
                <a:spLocks/>
              </p:cNvSpPr>
              <p:nvPr/>
            </p:nvSpPr>
            <p:spPr bwMode="auto">
              <a:xfrm>
                <a:off x="6357" y="5462"/>
                <a:ext cx="170" cy="170"/>
              </a:xfrm>
              <a:custGeom>
                <a:avLst/>
                <a:gdLst>
                  <a:gd name="T0" fmla="*/ 113 w 170"/>
                  <a:gd name="T1" fmla="*/ 0 h 170"/>
                  <a:gd name="T2" fmla="*/ 0 w 170"/>
                  <a:gd name="T3" fmla="*/ 57 h 170"/>
                  <a:gd name="T4" fmla="*/ 56 w 170"/>
                  <a:gd name="T5" fmla="*/ 170 h 170"/>
                  <a:gd name="T6" fmla="*/ 170 w 170"/>
                  <a:gd name="T7" fmla="*/ 170 h 170"/>
                  <a:gd name="T8" fmla="*/ 113 w 170"/>
                  <a:gd name="T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170">
                    <a:moveTo>
                      <a:pt x="113" y="0"/>
                    </a:moveTo>
                    <a:lnTo>
                      <a:pt x="0" y="57"/>
                    </a:lnTo>
                    <a:lnTo>
                      <a:pt x="56" y="170"/>
                    </a:lnTo>
                    <a:lnTo>
                      <a:pt x="170" y="170"/>
                    </a:lnTo>
                    <a:lnTo>
                      <a:pt x="113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ja-JP" altLang="en-US" sz="9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445" name="Freeform 13"/>
              <p:cNvSpPr>
                <a:spLocks/>
              </p:cNvSpPr>
              <p:nvPr/>
            </p:nvSpPr>
            <p:spPr bwMode="auto">
              <a:xfrm>
                <a:off x="6413" y="5689"/>
                <a:ext cx="114" cy="57"/>
              </a:xfrm>
              <a:custGeom>
                <a:avLst/>
                <a:gdLst>
                  <a:gd name="T0" fmla="*/ 114 w 114"/>
                  <a:gd name="T1" fmla="*/ 0 h 57"/>
                  <a:gd name="T2" fmla="*/ 0 w 114"/>
                  <a:gd name="T3" fmla="*/ 0 h 57"/>
                  <a:gd name="T4" fmla="*/ 0 w 114"/>
                  <a:gd name="T5" fmla="*/ 57 h 57"/>
                  <a:gd name="T6" fmla="*/ 114 w 114"/>
                  <a:gd name="T7" fmla="*/ 57 h 57"/>
                  <a:gd name="T8" fmla="*/ 114 w 114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57">
                    <a:moveTo>
                      <a:pt x="114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ja-JP" altLang="en-US" sz="9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446" name="Freeform 14"/>
              <p:cNvSpPr>
                <a:spLocks/>
              </p:cNvSpPr>
              <p:nvPr/>
            </p:nvSpPr>
            <p:spPr bwMode="auto">
              <a:xfrm>
                <a:off x="6243" y="5235"/>
                <a:ext cx="227" cy="284"/>
              </a:xfrm>
              <a:custGeom>
                <a:avLst/>
                <a:gdLst>
                  <a:gd name="T0" fmla="*/ 114 w 227"/>
                  <a:gd name="T1" fmla="*/ 0 h 284"/>
                  <a:gd name="T2" fmla="*/ 0 w 227"/>
                  <a:gd name="T3" fmla="*/ 57 h 284"/>
                  <a:gd name="T4" fmla="*/ 0 w 227"/>
                  <a:gd name="T5" fmla="*/ 227 h 284"/>
                  <a:gd name="T6" fmla="*/ 57 w 227"/>
                  <a:gd name="T7" fmla="*/ 284 h 284"/>
                  <a:gd name="T8" fmla="*/ 227 w 227"/>
                  <a:gd name="T9" fmla="*/ 170 h 284"/>
                  <a:gd name="T10" fmla="*/ 170 w 227"/>
                  <a:gd name="T11" fmla="*/ 57 h 284"/>
                  <a:gd name="T12" fmla="*/ 114 w 227"/>
                  <a:gd name="T13" fmla="*/ 57 h 284"/>
                  <a:gd name="T14" fmla="*/ 114 w 227"/>
                  <a:gd name="T15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284">
                    <a:moveTo>
                      <a:pt x="114" y="0"/>
                    </a:moveTo>
                    <a:lnTo>
                      <a:pt x="0" y="57"/>
                    </a:lnTo>
                    <a:lnTo>
                      <a:pt x="0" y="227"/>
                    </a:lnTo>
                    <a:lnTo>
                      <a:pt x="57" y="284"/>
                    </a:lnTo>
                    <a:lnTo>
                      <a:pt x="227" y="170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ja-JP" altLang="en-US" sz="9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447" name="Freeform 15"/>
              <p:cNvSpPr>
                <a:spLocks/>
              </p:cNvSpPr>
              <p:nvPr/>
            </p:nvSpPr>
            <p:spPr bwMode="auto">
              <a:xfrm>
                <a:off x="6130" y="5349"/>
                <a:ext cx="170" cy="283"/>
              </a:xfrm>
              <a:custGeom>
                <a:avLst/>
                <a:gdLst>
                  <a:gd name="T0" fmla="*/ 113 w 170"/>
                  <a:gd name="T1" fmla="*/ 0 h 283"/>
                  <a:gd name="T2" fmla="*/ 0 w 170"/>
                  <a:gd name="T3" fmla="*/ 56 h 283"/>
                  <a:gd name="T4" fmla="*/ 57 w 170"/>
                  <a:gd name="T5" fmla="*/ 170 h 283"/>
                  <a:gd name="T6" fmla="*/ 57 w 170"/>
                  <a:gd name="T7" fmla="*/ 283 h 283"/>
                  <a:gd name="T8" fmla="*/ 170 w 170"/>
                  <a:gd name="T9" fmla="*/ 283 h 283"/>
                  <a:gd name="T10" fmla="*/ 170 w 170"/>
                  <a:gd name="T11" fmla="*/ 170 h 283"/>
                  <a:gd name="T12" fmla="*/ 113 w 170"/>
                  <a:gd name="T13" fmla="*/ 113 h 283"/>
                  <a:gd name="T14" fmla="*/ 113 w 170"/>
                  <a:gd name="T15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283">
                    <a:moveTo>
                      <a:pt x="113" y="0"/>
                    </a:moveTo>
                    <a:lnTo>
                      <a:pt x="0" y="56"/>
                    </a:lnTo>
                    <a:lnTo>
                      <a:pt x="57" y="170"/>
                    </a:lnTo>
                    <a:lnTo>
                      <a:pt x="57" y="283"/>
                    </a:lnTo>
                    <a:lnTo>
                      <a:pt x="170" y="283"/>
                    </a:lnTo>
                    <a:lnTo>
                      <a:pt x="170" y="170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ja-JP" altLang="en-US" sz="9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448" name="Freeform 16"/>
              <p:cNvSpPr>
                <a:spLocks/>
              </p:cNvSpPr>
              <p:nvPr/>
            </p:nvSpPr>
            <p:spPr bwMode="auto">
              <a:xfrm>
                <a:off x="6017" y="5405"/>
                <a:ext cx="170" cy="284"/>
              </a:xfrm>
              <a:custGeom>
                <a:avLst/>
                <a:gdLst>
                  <a:gd name="T0" fmla="*/ 113 w 170"/>
                  <a:gd name="T1" fmla="*/ 0 h 284"/>
                  <a:gd name="T2" fmla="*/ 0 w 170"/>
                  <a:gd name="T3" fmla="*/ 57 h 284"/>
                  <a:gd name="T4" fmla="*/ 113 w 170"/>
                  <a:gd name="T5" fmla="*/ 284 h 284"/>
                  <a:gd name="T6" fmla="*/ 170 w 170"/>
                  <a:gd name="T7" fmla="*/ 227 h 284"/>
                  <a:gd name="T8" fmla="*/ 170 w 170"/>
                  <a:gd name="T9" fmla="*/ 114 h 284"/>
                  <a:gd name="T10" fmla="*/ 113 w 17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0" h="284">
                    <a:moveTo>
                      <a:pt x="113" y="0"/>
                    </a:moveTo>
                    <a:lnTo>
                      <a:pt x="0" y="57"/>
                    </a:lnTo>
                    <a:lnTo>
                      <a:pt x="113" y="284"/>
                    </a:lnTo>
                    <a:lnTo>
                      <a:pt x="170" y="227"/>
                    </a:lnTo>
                    <a:lnTo>
                      <a:pt x="170" y="114"/>
                    </a:lnTo>
                    <a:lnTo>
                      <a:pt x="113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ja-JP" altLang="en-US" sz="9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449" name="Freeform 17"/>
              <p:cNvSpPr>
                <a:spLocks/>
              </p:cNvSpPr>
              <p:nvPr/>
            </p:nvSpPr>
            <p:spPr bwMode="auto">
              <a:xfrm>
                <a:off x="5790" y="5292"/>
                <a:ext cx="340" cy="454"/>
              </a:xfrm>
              <a:custGeom>
                <a:avLst/>
                <a:gdLst>
                  <a:gd name="T0" fmla="*/ 340 w 340"/>
                  <a:gd name="T1" fmla="*/ 397 h 454"/>
                  <a:gd name="T2" fmla="*/ 227 w 340"/>
                  <a:gd name="T3" fmla="*/ 170 h 454"/>
                  <a:gd name="T4" fmla="*/ 227 w 340"/>
                  <a:gd name="T5" fmla="*/ 57 h 454"/>
                  <a:gd name="T6" fmla="*/ 113 w 340"/>
                  <a:gd name="T7" fmla="*/ 0 h 454"/>
                  <a:gd name="T8" fmla="*/ 0 w 340"/>
                  <a:gd name="T9" fmla="*/ 170 h 454"/>
                  <a:gd name="T10" fmla="*/ 113 w 340"/>
                  <a:gd name="T11" fmla="*/ 340 h 454"/>
                  <a:gd name="T12" fmla="*/ 113 w 340"/>
                  <a:gd name="T13" fmla="*/ 454 h 454"/>
                  <a:gd name="T14" fmla="*/ 170 w 340"/>
                  <a:gd name="T15" fmla="*/ 397 h 454"/>
                  <a:gd name="T16" fmla="*/ 340 w 340"/>
                  <a:gd name="T17" fmla="*/ 39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454">
                    <a:moveTo>
                      <a:pt x="340" y="397"/>
                    </a:moveTo>
                    <a:lnTo>
                      <a:pt x="227" y="170"/>
                    </a:lnTo>
                    <a:lnTo>
                      <a:pt x="227" y="57"/>
                    </a:lnTo>
                    <a:lnTo>
                      <a:pt x="113" y="0"/>
                    </a:lnTo>
                    <a:lnTo>
                      <a:pt x="0" y="17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170" y="397"/>
                    </a:lnTo>
                    <a:lnTo>
                      <a:pt x="340" y="39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ja-JP" altLang="en-US" sz="9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450" name="Freeform 18"/>
              <p:cNvSpPr>
                <a:spLocks/>
              </p:cNvSpPr>
              <p:nvPr/>
            </p:nvSpPr>
            <p:spPr bwMode="auto">
              <a:xfrm>
                <a:off x="5563" y="5462"/>
                <a:ext cx="340" cy="340"/>
              </a:xfrm>
              <a:custGeom>
                <a:avLst/>
                <a:gdLst>
                  <a:gd name="T0" fmla="*/ 227 w 340"/>
                  <a:gd name="T1" fmla="*/ 0 h 340"/>
                  <a:gd name="T2" fmla="*/ 227 w 340"/>
                  <a:gd name="T3" fmla="*/ 57 h 340"/>
                  <a:gd name="T4" fmla="*/ 170 w 340"/>
                  <a:gd name="T5" fmla="*/ 57 h 340"/>
                  <a:gd name="T6" fmla="*/ 57 w 340"/>
                  <a:gd name="T7" fmla="*/ 114 h 340"/>
                  <a:gd name="T8" fmla="*/ 113 w 340"/>
                  <a:gd name="T9" fmla="*/ 170 h 340"/>
                  <a:gd name="T10" fmla="*/ 0 w 340"/>
                  <a:gd name="T11" fmla="*/ 227 h 340"/>
                  <a:gd name="T12" fmla="*/ 170 w 340"/>
                  <a:gd name="T13" fmla="*/ 340 h 340"/>
                  <a:gd name="T14" fmla="*/ 283 w 340"/>
                  <a:gd name="T15" fmla="*/ 284 h 340"/>
                  <a:gd name="T16" fmla="*/ 340 w 340"/>
                  <a:gd name="T17" fmla="*/ 284 h 340"/>
                  <a:gd name="T18" fmla="*/ 340 w 340"/>
                  <a:gd name="T19" fmla="*/ 170 h 340"/>
                  <a:gd name="T20" fmla="*/ 227 w 340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340">
                    <a:moveTo>
                      <a:pt x="227" y="0"/>
                    </a:moveTo>
                    <a:lnTo>
                      <a:pt x="227" y="57"/>
                    </a:lnTo>
                    <a:lnTo>
                      <a:pt x="170" y="57"/>
                    </a:lnTo>
                    <a:lnTo>
                      <a:pt x="57" y="114"/>
                    </a:lnTo>
                    <a:lnTo>
                      <a:pt x="113" y="170"/>
                    </a:lnTo>
                    <a:lnTo>
                      <a:pt x="0" y="227"/>
                    </a:lnTo>
                    <a:lnTo>
                      <a:pt x="170" y="340"/>
                    </a:lnTo>
                    <a:lnTo>
                      <a:pt x="283" y="284"/>
                    </a:lnTo>
                    <a:lnTo>
                      <a:pt x="340" y="284"/>
                    </a:lnTo>
                    <a:lnTo>
                      <a:pt x="340" y="170"/>
                    </a:lnTo>
                    <a:lnTo>
                      <a:pt x="227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ja-JP" altLang="en-US" sz="9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451" name="Freeform 19"/>
              <p:cNvSpPr>
                <a:spLocks/>
              </p:cNvSpPr>
              <p:nvPr/>
            </p:nvSpPr>
            <p:spPr bwMode="auto">
              <a:xfrm>
                <a:off x="5790" y="4385"/>
                <a:ext cx="964" cy="1077"/>
              </a:xfrm>
              <a:custGeom>
                <a:avLst/>
                <a:gdLst>
                  <a:gd name="T0" fmla="*/ 453 w 964"/>
                  <a:gd name="T1" fmla="*/ 0 h 1077"/>
                  <a:gd name="T2" fmla="*/ 397 w 964"/>
                  <a:gd name="T3" fmla="*/ 57 h 1077"/>
                  <a:gd name="T4" fmla="*/ 397 w 964"/>
                  <a:gd name="T5" fmla="*/ 227 h 1077"/>
                  <a:gd name="T6" fmla="*/ 340 w 964"/>
                  <a:gd name="T7" fmla="*/ 283 h 1077"/>
                  <a:gd name="T8" fmla="*/ 283 w 964"/>
                  <a:gd name="T9" fmla="*/ 283 h 1077"/>
                  <a:gd name="T10" fmla="*/ 227 w 964"/>
                  <a:gd name="T11" fmla="*/ 227 h 1077"/>
                  <a:gd name="T12" fmla="*/ 170 w 964"/>
                  <a:gd name="T13" fmla="*/ 227 h 1077"/>
                  <a:gd name="T14" fmla="*/ 170 w 964"/>
                  <a:gd name="T15" fmla="*/ 283 h 1077"/>
                  <a:gd name="T16" fmla="*/ 56 w 964"/>
                  <a:gd name="T17" fmla="*/ 397 h 1077"/>
                  <a:gd name="T18" fmla="*/ 113 w 964"/>
                  <a:gd name="T19" fmla="*/ 510 h 1077"/>
                  <a:gd name="T20" fmla="*/ 113 w 964"/>
                  <a:gd name="T21" fmla="*/ 567 h 1077"/>
                  <a:gd name="T22" fmla="*/ 0 w 964"/>
                  <a:gd name="T23" fmla="*/ 680 h 1077"/>
                  <a:gd name="T24" fmla="*/ 113 w 964"/>
                  <a:gd name="T25" fmla="*/ 680 h 1077"/>
                  <a:gd name="T26" fmla="*/ 113 w 964"/>
                  <a:gd name="T27" fmla="*/ 737 h 1077"/>
                  <a:gd name="T28" fmla="*/ 56 w 964"/>
                  <a:gd name="T29" fmla="*/ 850 h 1077"/>
                  <a:gd name="T30" fmla="*/ 113 w 964"/>
                  <a:gd name="T31" fmla="*/ 907 h 1077"/>
                  <a:gd name="T32" fmla="*/ 227 w 964"/>
                  <a:gd name="T33" fmla="*/ 964 h 1077"/>
                  <a:gd name="T34" fmla="*/ 227 w 964"/>
                  <a:gd name="T35" fmla="*/ 1077 h 1077"/>
                  <a:gd name="T36" fmla="*/ 340 w 964"/>
                  <a:gd name="T37" fmla="*/ 1020 h 1077"/>
                  <a:gd name="T38" fmla="*/ 453 w 964"/>
                  <a:gd name="T39" fmla="*/ 964 h 1077"/>
                  <a:gd name="T40" fmla="*/ 453 w 964"/>
                  <a:gd name="T41" fmla="*/ 907 h 1077"/>
                  <a:gd name="T42" fmla="*/ 567 w 964"/>
                  <a:gd name="T43" fmla="*/ 850 h 1077"/>
                  <a:gd name="T44" fmla="*/ 567 w 964"/>
                  <a:gd name="T45" fmla="*/ 737 h 1077"/>
                  <a:gd name="T46" fmla="*/ 680 w 964"/>
                  <a:gd name="T47" fmla="*/ 680 h 1077"/>
                  <a:gd name="T48" fmla="*/ 794 w 964"/>
                  <a:gd name="T49" fmla="*/ 680 h 1077"/>
                  <a:gd name="T50" fmla="*/ 850 w 964"/>
                  <a:gd name="T51" fmla="*/ 567 h 1077"/>
                  <a:gd name="T52" fmla="*/ 907 w 964"/>
                  <a:gd name="T53" fmla="*/ 453 h 1077"/>
                  <a:gd name="T54" fmla="*/ 737 w 964"/>
                  <a:gd name="T55" fmla="*/ 453 h 1077"/>
                  <a:gd name="T56" fmla="*/ 680 w 964"/>
                  <a:gd name="T57" fmla="*/ 397 h 1077"/>
                  <a:gd name="T58" fmla="*/ 737 w 964"/>
                  <a:gd name="T59" fmla="*/ 227 h 1077"/>
                  <a:gd name="T60" fmla="*/ 850 w 964"/>
                  <a:gd name="T61" fmla="*/ 283 h 1077"/>
                  <a:gd name="T62" fmla="*/ 850 w 964"/>
                  <a:gd name="T63" fmla="*/ 227 h 1077"/>
                  <a:gd name="T64" fmla="*/ 907 w 964"/>
                  <a:gd name="T65" fmla="*/ 227 h 1077"/>
                  <a:gd name="T66" fmla="*/ 964 w 964"/>
                  <a:gd name="T67" fmla="*/ 170 h 1077"/>
                  <a:gd name="T68" fmla="*/ 907 w 964"/>
                  <a:gd name="T69" fmla="*/ 0 h 1077"/>
                  <a:gd name="T70" fmla="*/ 850 w 964"/>
                  <a:gd name="T71" fmla="*/ 0 h 1077"/>
                  <a:gd name="T72" fmla="*/ 850 w 964"/>
                  <a:gd name="T73" fmla="*/ 57 h 1077"/>
                  <a:gd name="T74" fmla="*/ 680 w 964"/>
                  <a:gd name="T75" fmla="*/ 57 h 1077"/>
                  <a:gd name="T76" fmla="*/ 623 w 964"/>
                  <a:gd name="T77" fmla="*/ 113 h 1077"/>
                  <a:gd name="T78" fmla="*/ 510 w 964"/>
                  <a:gd name="T79" fmla="*/ 0 h 1077"/>
                  <a:gd name="T80" fmla="*/ 453 w 964"/>
                  <a:gd name="T81" fmla="*/ 0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64" h="1077">
                    <a:moveTo>
                      <a:pt x="453" y="0"/>
                    </a:moveTo>
                    <a:lnTo>
                      <a:pt x="397" y="57"/>
                    </a:lnTo>
                    <a:lnTo>
                      <a:pt x="397" y="227"/>
                    </a:lnTo>
                    <a:lnTo>
                      <a:pt x="340" y="283"/>
                    </a:lnTo>
                    <a:lnTo>
                      <a:pt x="283" y="283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283"/>
                    </a:lnTo>
                    <a:lnTo>
                      <a:pt x="56" y="397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737"/>
                    </a:lnTo>
                    <a:lnTo>
                      <a:pt x="56" y="850"/>
                    </a:lnTo>
                    <a:lnTo>
                      <a:pt x="113" y="907"/>
                    </a:lnTo>
                    <a:lnTo>
                      <a:pt x="227" y="964"/>
                    </a:lnTo>
                    <a:lnTo>
                      <a:pt x="227" y="1077"/>
                    </a:lnTo>
                    <a:lnTo>
                      <a:pt x="340" y="1020"/>
                    </a:lnTo>
                    <a:lnTo>
                      <a:pt x="453" y="964"/>
                    </a:lnTo>
                    <a:lnTo>
                      <a:pt x="453" y="907"/>
                    </a:lnTo>
                    <a:lnTo>
                      <a:pt x="567" y="850"/>
                    </a:lnTo>
                    <a:lnTo>
                      <a:pt x="567" y="737"/>
                    </a:lnTo>
                    <a:lnTo>
                      <a:pt x="680" y="680"/>
                    </a:lnTo>
                    <a:lnTo>
                      <a:pt x="794" y="680"/>
                    </a:lnTo>
                    <a:lnTo>
                      <a:pt x="850" y="567"/>
                    </a:lnTo>
                    <a:lnTo>
                      <a:pt x="907" y="453"/>
                    </a:lnTo>
                    <a:lnTo>
                      <a:pt x="737" y="453"/>
                    </a:lnTo>
                    <a:lnTo>
                      <a:pt x="680" y="397"/>
                    </a:lnTo>
                    <a:lnTo>
                      <a:pt x="737" y="227"/>
                    </a:lnTo>
                    <a:lnTo>
                      <a:pt x="850" y="283"/>
                    </a:lnTo>
                    <a:lnTo>
                      <a:pt x="850" y="227"/>
                    </a:lnTo>
                    <a:lnTo>
                      <a:pt x="907" y="227"/>
                    </a:lnTo>
                    <a:lnTo>
                      <a:pt x="964" y="170"/>
                    </a:lnTo>
                    <a:lnTo>
                      <a:pt x="907" y="0"/>
                    </a:lnTo>
                    <a:lnTo>
                      <a:pt x="850" y="0"/>
                    </a:lnTo>
                    <a:lnTo>
                      <a:pt x="850" y="57"/>
                    </a:lnTo>
                    <a:lnTo>
                      <a:pt x="680" y="57"/>
                    </a:lnTo>
                    <a:lnTo>
                      <a:pt x="623" y="113"/>
                    </a:lnTo>
                    <a:lnTo>
                      <a:pt x="510" y="0"/>
                    </a:lnTo>
                    <a:lnTo>
                      <a:pt x="453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ja-JP" altLang="en-US" sz="9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452" name="Freeform 20"/>
              <p:cNvSpPr>
                <a:spLocks/>
              </p:cNvSpPr>
              <p:nvPr/>
            </p:nvSpPr>
            <p:spPr bwMode="auto">
              <a:xfrm>
                <a:off x="5166" y="5009"/>
                <a:ext cx="737" cy="567"/>
              </a:xfrm>
              <a:custGeom>
                <a:avLst/>
                <a:gdLst>
                  <a:gd name="T0" fmla="*/ 624 w 737"/>
                  <a:gd name="T1" fmla="*/ 56 h 567"/>
                  <a:gd name="T2" fmla="*/ 567 w 737"/>
                  <a:gd name="T3" fmla="*/ 0 h 567"/>
                  <a:gd name="T4" fmla="*/ 454 w 737"/>
                  <a:gd name="T5" fmla="*/ 56 h 567"/>
                  <a:gd name="T6" fmla="*/ 340 w 737"/>
                  <a:gd name="T7" fmla="*/ 0 h 567"/>
                  <a:gd name="T8" fmla="*/ 227 w 737"/>
                  <a:gd name="T9" fmla="*/ 0 h 567"/>
                  <a:gd name="T10" fmla="*/ 170 w 737"/>
                  <a:gd name="T11" fmla="*/ 56 h 567"/>
                  <a:gd name="T12" fmla="*/ 227 w 737"/>
                  <a:gd name="T13" fmla="*/ 113 h 567"/>
                  <a:gd name="T14" fmla="*/ 170 w 737"/>
                  <a:gd name="T15" fmla="*/ 170 h 567"/>
                  <a:gd name="T16" fmla="*/ 0 w 737"/>
                  <a:gd name="T17" fmla="*/ 226 h 567"/>
                  <a:gd name="T18" fmla="*/ 0 w 737"/>
                  <a:gd name="T19" fmla="*/ 283 h 567"/>
                  <a:gd name="T20" fmla="*/ 0 w 737"/>
                  <a:gd name="T21" fmla="*/ 340 h 567"/>
                  <a:gd name="T22" fmla="*/ 57 w 737"/>
                  <a:gd name="T23" fmla="*/ 396 h 567"/>
                  <a:gd name="T24" fmla="*/ 113 w 737"/>
                  <a:gd name="T25" fmla="*/ 283 h 567"/>
                  <a:gd name="T26" fmla="*/ 170 w 737"/>
                  <a:gd name="T27" fmla="*/ 283 h 567"/>
                  <a:gd name="T28" fmla="*/ 227 w 737"/>
                  <a:gd name="T29" fmla="*/ 453 h 567"/>
                  <a:gd name="T30" fmla="*/ 284 w 737"/>
                  <a:gd name="T31" fmla="*/ 567 h 567"/>
                  <a:gd name="T32" fmla="*/ 454 w 737"/>
                  <a:gd name="T33" fmla="*/ 567 h 567"/>
                  <a:gd name="T34" fmla="*/ 567 w 737"/>
                  <a:gd name="T35" fmla="*/ 510 h 567"/>
                  <a:gd name="T36" fmla="*/ 624 w 737"/>
                  <a:gd name="T37" fmla="*/ 510 h 567"/>
                  <a:gd name="T38" fmla="*/ 624 w 737"/>
                  <a:gd name="T39" fmla="*/ 453 h 567"/>
                  <a:gd name="T40" fmla="*/ 737 w 737"/>
                  <a:gd name="T41" fmla="*/ 283 h 567"/>
                  <a:gd name="T42" fmla="*/ 680 w 737"/>
                  <a:gd name="T43" fmla="*/ 226 h 567"/>
                  <a:gd name="T44" fmla="*/ 737 w 737"/>
                  <a:gd name="T45" fmla="*/ 113 h 567"/>
                  <a:gd name="T46" fmla="*/ 737 w 737"/>
                  <a:gd name="T47" fmla="*/ 56 h 567"/>
                  <a:gd name="T48" fmla="*/ 624 w 737"/>
                  <a:gd name="T49" fmla="*/ 5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37" h="567">
                    <a:moveTo>
                      <a:pt x="624" y="56"/>
                    </a:moveTo>
                    <a:lnTo>
                      <a:pt x="567" y="0"/>
                    </a:lnTo>
                    <a:lnTo>
                      <a:pt x="454" y="56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170" y="56"/>
                    </a:lnTo>
                    <a:lnTo>
                      <a:pt x="227" y="113"/>
                    </a:lnTo>
                    <a:lnTo>
                      <a:pt x="170" y="170"/>
                    </a:lnTo>
                    <a:lnTo>
                      <a:pt x="0" y="226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57" y="396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227" y="453"/>
                    </a:lnTo>
                    <a:lnTo>
                      <a:pt x="284" y="567"/>
                    </a:lnTo>
                    <a:lnTo>
                      <a:pt x="454" y="567"/>
                    </a:lnTo>
                    <a:lnTo>
                      <a:pt x="567" y="510"/>
                    </a:lnTo>
                    <a:lnTo>
                      <a:pt x="624" y="510"/>
                    </a:lnTo>
                    <a:lnTo>
                      <a:pt x="624" y="453"/>
                    </a:lnTo>
                    <a:lnTo>
                      <a:pt x="737" y="283"/>
                    </a:lnTo>
                    <a:lnTo>
                      <a:pt x="680" y="226"/>
                    </a:lnTo>
                    <a:lnTo>
                      <a:pt x="737" y="113"/>
                    </a:lnTo>
                    <a:lnTo>
                      <a:pt x="737" y="56"/>
                    </a:lnTo>
                    <a:lnTo>
                      <a:pt x="624" y="56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ja-JP" altLang="en-US" sz="9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288" name="テキスト ボックス 287">
            <a:extLst>
              <a:ext uri="{FF2B5EF4-FFF2-40B4-BE49-F238E27FC236}">
                <a16:creationId xmlns:a16="http://schemas.microsoft.com/office/drawing/2014/main" id="{298AB62B-DDA9-4526-9026-4CE7CEDA5640}"/>
              </a:ext>
            </a:extLst>
          </p:cNvPr>
          <p:cNvSpPr txBox="1"/>
          <p:nvPr/>
        </p:nvSpPr>
        <p:spPr>
          <a:xfrm>
            <a:off x="6748248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兵庫県</a:t>
            </a:r>
          </a:p>
        </p:txBody>
      </p:sp>
      <p:sp>
        <p:nvSpPr>
          <p:cNvPr id="289" name="テキスト ボックス 288">
            <a:extLst>
              <a:ext uri="{FF2B5EF4-FFF2-40B4-BE49-F238E27FC236}">
                <a16:creationId xmlns:a16="http://schemas.microsoft.com/office/drawing/2014/main" id="{3168AEC2-5430-4764-A322-A4ACAB13D70A}"/>
              </a:ext>
            </a:extLst>
          </p:cNvPr>
          <p:cNvSpPr txBox="1"/>
          <p:nvPr/>
        </p:nvSpPr>
        <p:spPr>
          <a:xfrm>
            <a:off x="6712970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290" name="直線コネクタ 289">
            <a:extLst>
              <a:ext uri="{FF2B5EF4-FFF2-40B4-BE49-F238E27FC236}">
                <a16:creationId xmlns:a16="http://schemas.microsoft.com/office/drawing/2014/main" id="{2F29CCC2-9B6E-43AB-89C9-96106D91BCE7}"/>
              </a:ext>
            </a:extLst>
          </p:cNvPr>
          <p:cNvCxnSpPr/>
          <p:nvPr/>
        </p:nvCxnSpPr>
        <p:spPr>
          <a:xfrm>
            <a:off x="6739859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3BB1C67B-C9BC-4D1C-AE80-E19A07B07E31}"/>
              </a:ext>
            </a:extLst>
          </p:cNvPr>
          <p:cNvGrpSpPr/>
          <p:nvPr/>
        </p:nvGrpSpPr>
        <p:grpSpPr>
          <a:xfrm>
            <a:off x="2524335" y="692022"/>
            <a:ext cx="720000" cy="430244"/>
            <a:chOff x="6555416" y="4900731"/>
            <a:chExt cx="720000" cy="378515"/>
          </a:xfrm>
        </p:grpSpPr>
        <p:sp>
          <p:nvSpPr>
            <p:cNvPr id="292" name="四角形: 上の 2 つの角を丸める 291">
              <a:extLst>
                <a:ext uri="{FF2B5EF4-FFF2-40B4-BE49-F238E27FC236}">
                  <a16:creationId xmlns:a16="http://schemas.microsoft.com/office/drawing/2014/main" id="{06363F73-FAB7-4134-91B9-3D672670EB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新温泉町</a:t>
              </a:r>
            </a:p>
          </p:txBody>
        </p:sp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E6908AD0-FF0C-4FC2-8EA5-2FA7242FF0E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5E0431B4-15E8-4C27-9E11-DA92A10F50E8}"/>
              </a:ext>
            </a:extLst>
          </p:cNvPr>
          <p:cNvGrpSpPr/>
          <p:nvPr/>
        </p:nvGrpSpPr>
        <p:grpSpPr>
          <a:xfrm>
            <a:off x="8115645" y="1679249"/>
            <a:ext cx="720000" cy="430244"/>
            <a:chOff x="6555416" y="4900731"/>
            <a:chExt cx="720000" cy="378515"/>
          </a:xfrm>
        </p:grpSpPr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18390297-2E19-4297-A410-A70AB256F6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6" name="四角形: 上の 2 つの角を丸める 295">
              <a:extLst>
                <a:ext uri="{FF2B5EF4-FFF2-40B4-BE49-F238E27FC236}">
                  <a16:creationId xmlns:a16="http://schemas.microsoft.com/office/drawing/2014/main" id="{B60E881D-291D-4F00-8954-0927EFFEFAD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92504A26-428F-4010-BBED-660173219A8E}"/>
              </a:ext>
            </a:extLst>
          </p:cNvPr>
          <p:cNvGrpSpPr/>
          <p:nvPr/>
        </p:nvGrpSpPr>
        <p:grpSpPr>
          <a:xfrm>
            <a:off x="8869851" y="2622171"/>
            <a:ext cx="720000" cy="430244"/>
            <a:chOff x="6555416" y="4900731"/>
            <a:chExt cx="720000" cy="378515"/>
          </a:xfrm>
        </p:grpSpPr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71221BA6-4176-4775-85D6-8F76D814B8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東灘区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4" name="四角形: 上の 2 つの角を丸める 313">
              <a:extLst>
                <a:ext uri="{FF2B5EF4-FFF2-40B4-BE49-F238E27FC236}">
                  <a16:creationId xmlns:a16="http://schemas.microsoft.com/office/drawing/2014/main" id="{3AA544F4-86DF-415F-BD9E-8E8445F3E5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D887E8FF-216B-4844-85B8-EB1E871B4859}"/>
              </a:ext>
            </a:extLst>
          </p:cNvPr>
          <p:cNvGrpSpPr/>
          <p:nvPr/>
        </p:nvGrpSpPr>
        <p:grpSpPr>
          <a:xfrm>
            <a:off x="8869851" y="3088896"/>
            <a:ext cx="720000" cy="430244"/>
            <a:chOff x="6555416" y="4900731"/>
            <a:chExt cx="720000" cy="378515"/>
          </a:xfrm>
        </p:grpSpPr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B03FE621-1D6A-4200-88E7-828C337AF66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3EBA71E5-DA92-4F56-97E4-A52DB09C90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529A637F-F113-44A3-B255-1B45618623C9}"/>
              </a:ext>
            </a:extLst>
          </p:cNvPr>
          <p:cNvGrpSpPr/>
          <p:nvPr/>
        </p:nvGrpSpPr>
        <p:grpSpPr>
          <a:xfrm>
            <a:off x="8869851" y="2155446"/>
            <a:ext cx="720000" cy="430244"/>
            <a:chOff x="6555416" y="4900731"/>
            <a:chExt cx="720000" cy="378515"/>
          </a:xfrm>
        </p:grpSpPr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E3AB5458-504A-4BD9-AB0B-C05D9E09D2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灘区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0" name="四角形: 上の 2 つの角を丸める 319">
              <a:extLst>
                <a:ext uri="{FF2B5EF4-FFF2-40B4-BE49-F238E27FC236}">
                  <a16:creationId xmlns:a16="http://schemas.microsoft.com/office/drawing/2014/main" id="{B7D409F6-E07B-4359-B6A6-D3E1FDF5B6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321" name="テキスト ボックス 320">
            <a:extLst>
              <a:ext uri="{FF2B5EF4-FFF2-40B4-BE49-F238E27FC236}">
                <a16:creationId xmlns:a16="http://schemas.microsoft.com/office/drawing/2014/main" id="{C28ACC91-F313-403B-A664-FD61C63868F7}"/>
              </a:ext>
            </a:extLst>
          </p:cNvPr>
          <p:cNvSpPr txBox="1"/>
          <p:nvPr/>
        </p:nvSpPr>
        <p:spPr>
          <a:xfrm>
            <a:off x="7225170" y="1575873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神戸市</a:t>
            </a:r>
          </a:p>
        </p:txBody>
      </p:sp>
      <p:grpSp>
        <p:nvGrpSpPr>
          <p:cNvPr id="325" name="グループ化 324">
            <a:extLst>
              <a:ext uri="{FF2B5EF4-FFF2-40B4-BE49-F238E27FC236}">
                <a16:creationId xmlns:a16="http://schemas.microsoft.com/office/drawing/2014/main" id="{FC50A76E-6BC3-449E-B007-E18ECD5CCD17}"/>
              </a:ext>
            </a:extLst>
          </p:cNvPr>
          <p:cNvGrpSpPr/>
          <p:nvPr/>
        </p:nvGrpSpPr>
        <p:grpSpPr>
          <a:xfrm>
            <a:off x="4223346" y="677636"/>
            <a:ext cx="720000" cy="430244"/>
            <a:chOff x="6555416" y="4900731"/>
            <a:chExt cx="720000" cy="378515"/>
          </a:xfrm>
        </p:grpSpPr>
        <p:sp>
          <p:nvSpPr>
            <p:cNvPr id="326" name="四角形: 上の 2 つの角を丸める 325">
              <a:extLst>
                <a:ext uri="{FF2B5EF4-FFF2-40B4-BE49-F238E27FC236}">
                  <a16:creationId xmlns:a16="http://schemas.microsoft.com/office/drawing/2014/main" id="{ACDBC531-F6E4-49A9-8ECC-D72D22F21D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豊岡市</a:t>
              </a:r>
            </a:p>
          </p:txBody>
        </p:sp>
        <p:sp>
          <p:nvSpPr>
            <p:cNvPr id="327" name="四角形: 上の 2 つの角を丸める 326">
              <a:extLst>
                <a:ext uri="{FF2B5EF4-FFF2-40B4-BE49-F238E27FC236}">
                  <a16:creationId xmlns:a16="http://schemas.microsoft.com/office/drawing/2014/main" id="{A8A5106D-4BB7-4BFC-B25A-AD2E1F43664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8" name="グループ化 327">
            <a:extLst>
              <a:ext uri="{FF2B5EF4-FFF2-40B4-BE49-F238E27FC236}">
                <a16:creationId xmlns:a16="http://schemas.microsoft.com/office/drawing/2014/main" id="{93B55BAA-A203-49BF-ABE4-1F7C93CB3300}"/>
              </a:ext>
            </a:extLst>
          </p:cNvPr>
          <p:cNvGrpSpPr/>
          <p:nvPr/>
        </p:nvGrpSpPr>
        <p:grpSpPr>
          <a:xfrm>
            <a:off x="3349835" y="692022"/>
            <a:ext cx="720000" cy="430244"/>
            <a:chOff x="6555416" y="4900731"/>
            <a:chExt cx="720000" cy="378515"/>
          </a:xfrm>
        </p:grpSpPr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D5FE8CC8-368F-45BD-B2DF-D4DC974586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香美町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0" name="四角形: 上の 2 つの角を丸める 329">
              <a:extLst>
                <a:ext uri="{FF2B5EF4-FFF2-40B4-BE49-F238E27FC236}">
                  <a16:creationId xmlns:a16="http://schemas.microsoft.com/office/drawing/2014/main" id="{F2D2BA32-445B-44C9-8FC8-CEC4995E89F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4" name="グループ化 333">
            <a:extLst>
              <a:ext uri="{FF2B5EF4-FFF2-40B4-BE49-F238E27FC236}">
                <a16:creationId xmlns:a16="http://schemas.microsoft.com/office/drawing/2014/main" id="{7276A0C8-2C76-4E71-ADD6-B3F465A86577}"/>
              </a:ext>
            </a:extLst>
          </p:cNvPr>
          <p:cNvGrpSpPr/>
          <p:nvPr/>
        </p:nvGrpSpPr>
        <p:grpSpPr>
          <a:xfrm>
            <a:off x="1122299" y="1070105"/>
            <a:ext cx="720000" cy="430244"/>
            <a:chOff x="6555416" y="4900731"/>
            <a:chExt cx="720000" cy="378515"/>
          </a:xfrm>
        </p:grpSpPr>
        <p:sp>
          <p:nvSpPr>
            <p:cNvPr id="335" name="四角形: 上の 2 つの角を丸める 334">
              <a:extLst>
                <a:ext uri="{FF2B5EF4-FFF2-40B4-BE49-F238E27FC236}">
                  <a16:creationId xmlns:a16="http://schemas.microsoft.com/office/drawing/2014/main" id="{7A7ABF98-261C-4AFF-BB68-AA18707582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淡路市</a:t>
              </a:r>
            </a:p>
          </p:txBody>
        </p:sp>
        <p:sp>
          <p:nvSpPr>
            <p:cNvPr id="336" name="四角形: 上の 2 つの角を丸める 335">
              <a:extLst>
                <a:ext uri="{FF2B5EF4-FFF2-40B4-BE49-F238E27FC236}">
                  <a16:creationId xmlns:a16="http://schemas.microsoft.com/office/drawing/2014/main" id="{2F01303D-10A7-4162-9F1A-9E8A3DBA68B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7" name="グループ化 336">
            <a:extLst>
              <a:ext uri="{FF2B5EF4-FFF2-40B4-BE49-F238E27FC236}">
                <a16:creationId xmlns:a16="http://schemas.microsoft.com/office/drawing/2014/main" id="{CECA5CBB-CC8F-41AE-AC84-B43A1790FD1F}"/>
              </a:ext>
            </a:extLst>
          </p:cNvPr>
          <p:cNvGrpSpPr/>
          <p:nvPr/>
        </p:nvGrpSpPr>
        <p:grpSpPr>
          <a:xfrm>
            <a:off x="1121071" y="1812748"/>
            <a:ext cx="720000" cy="430244"/>
            <a:chOff x="6555416" y="4900731"/>
            <a:chExt cx="720000" cy="378515"/>
          </a:xfrm>
        </p:grpSpPr>
        <p:sp>
          <p:nvSpPr>
            <p:cNvPr id="338" name="四角形: 上の 2 つの角を丸める 337">
              <a:extLst>
                <a:ext uri="{FF2B5EF4-FFF2-40B4-BE49-F238E27FC236}">
                  <a16:creationId xmlns:a16="http://schemas.microsoft.com/office/drawing/2014/main" id="{5C3C0154-C035-4EA7-AB81-6CE02DD3F1C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洲本市</a:t>
              </a:r>
            </a:p>
          </p:txBody>
        </p:sp>
        <p:sp>
          <p:nvSpPr>
            <p:cNvPr id="339" name="四角形: 上の 2 つの角を丸める 338">
              <a:extLst>
                <a:ext uri="{FF2B5EF4-FFF2-40B4-BE49-F238E27FC236}">
                  <a16:creationId xmlns:a16="http://schemas.microsoft.com/office/drawing/2014/main" id="{2DEEF59D-0292-486E-903D-0FE545E3856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EB9A148A-0AE1-4471-922A-44E4BDB88A78}"/>
              </a:ext>
            </a:extLst>
          </p:cNvPr>
          <p:cNvGrpSpPr/>
          <p:nvPr/>
        </p:nvGrpSpPr>
        <p:grpSpPr>
          <a:xfrm>
            <a:off x="6902048" y="2012918"/>
            <a:ext cx="720000" cy="430244"/>
            <a:chOff x="6555416" y="4900731"/>
            <a:chExt cx="720000" cy="378515"/>
          </a:xfrm>
        </p:grpSpPr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6CB0B603-E619-4711-AB2E-122EFA2DEF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1ABC9618-6399-4A88-896F-20E299A958B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17DDFBD1-9039-44EB-89F1-5F76AC2028BC}"/>
              </a:ext>
            </a:extLst>
          </p:cNvPr>
          <p:cNvGrpSpPr/>
          <p:nvPr/>
        </p:nvGrpSpPr>
        <p:grpSpPr>
          <a:xfrm>
            <a:off x="7345851" y="2622171"/>
            <a:ext cx="720000" cy="430244"/>
            <a:chOff x="6555416" y="4900731"/>
            <a:chExt cx="720000" cy="378515"/>
          </a:xfrm>
        </p:grpSpPr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D01DA608-D475-49F1-8D13-C5E3EFC41E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須磨区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02" name="四角形: 上の 2 つの角を丸める 301">
              <a:extLst>
                <a:ext uri="{FF2B5EF4-FFF2-40B4-BE49-F238E27FC236}">
                  <a16:creationId xmlns:a16="http://schemas.microsoft.com/office/drawing/2014/main" id="{B65B6939-2363-42E1-AC9F-2F4C2765E7C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51C44AFA-9272-4586-80D5-BDC674778109}"/>
              </a:ext>
            </a:extLst>
          </p:cNvPr>
          <p:cNvGrpSpPr/>
          <p:nvPr/>
        </p:nvGrpSpPr>
        <p:grpSpPr>
          <a:xfrm>
            <a:off x="7345851" y="3088896"/>
            <a:ext cx="720000" cy="430244"/>
            <a:chOff x="6555416" y="4900731"/>
            <a:chExt cx="720000" cy="378515"/>
          </a:xfrm>
        </p:grpSpPr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FEB01AAA-686A-48DA-8359-13F3C05084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垂水区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05" name="四角形: 上の 2 つの角を丸める 304">
              <a:extLst>
                <a:ext uri="{FF2B5EF4-FFF2-40B4-BE49-F238E27FC236}">
                  <a16:creationId xmlns:a16="http://schemas.microsoft.com/office/drawing/2014/main" id="{DEAD1341-B85F-4D90-8B32-9D925833506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6" name="グループ化 305">
            <a:extLst>
              <a:ext uri="{FF2B5EF4-FFF2-40B4-BE49-F238E27FC236}">
                <a16:creationId xmlns:a16="http://schemas.microsoft.com/office/drawing/2014/main" id="{930D38D6-A161-4AD0-B8BC-90D9BDA67DD9}"/>
              </a:ext>
            </a:extLst>
          </p:cNvPr>
          <p:cNvGrpSpPr/>
          <p:nvPr/>
        </p:nvGrpSpPr>
        <p:grpSpPr>
          <a:xfrm>
            <a:off x="8107851" y="2622171"/>
            <a:ext cx="720000" cy="430244"/>
            <a:chOff x="6555416" y="4900731"/>
            <a:chExt cx="720000" cy="378515"/>
          </a:xfrm>
        </p:grpSpPr>
        <p:sp>
          <p:nvSpPr>
            <p:cNvPr id="307" name="四角形: 上の 2 つの角を丸める 306">
              <a:extLst>
                <a:ext uri="{FF2B5EF4-FFF2-40B4-BE49-F238E27FC236}">
                  <a16:creationId xmlns:a16="http://schemas.microsoft.com/office/drawing/2014/main" id="{D46CF0C3-0082-4538-83DE-22096FDC9C3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兵庫区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DC9CF28B-5825-4F7A-AF86-A4AD8B3293C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F5B75044-8C04-4707-8337-D64590C9C836}"/>
              </a:ext>
            </a:extLst>
          </p:cNvPr>
          <p:cNvGrpSpPr/>
          <p:nvPr/>
        </p:nvGrpSpPr>
        <p:grpSpPr>
          <a:xfrm>
            <a:off x="8107851" y="3088896"/>
            <a:ext cx="720000" cy="430244"/>
            <a:chOff x="6555416" y="4900731"/>
            <a:chExt cx="720000" cy="378515"/>
          </a:xfrm>
        </p:grpSpPr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379FBB02-2AE6-4E71-8900-0FB1B19797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長田区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611BB19C-C796-4BDF-9BD0-D786EBA0B20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2" name="グループ化 321">
            <a:extLst>
              <a:ext uri="{FF2B5EF4-FFF2-40B4-BE49-F238E27FC236}">
                <a16:creationId xmlns:a16="http://schemas.microsoft.com/office/drawing/2014/main" id="{984F10C7-56DB-4BD6-AEEC-702EE74A8D8D}"/>
              </a:ext>
            </a:extLst>
          </p:cNvPr>
          <p:cNvGrpSpPr/>
          <p:nvPr/>
        </p:nvGrpSpPr>
        <p:grpSpPr>
          <a:xfrm>
            <a:off x="5931482" y="5741534"/>
            <a:ext cx="720000" cy="430244"/>
            <a:chOff x="6555416" y="4900731"/>
            <a:chExt cx="720000" cy="378515"/>
          </a:xfrm>
        </p:grpSpPr>
        <p:sp>
          <p:nvSpPr>
            <p:cNvPr id="323" name="四角形: 上の 2 つの角を丸める 322">
              <a:extLst>
                <a:ext uri="{FF2B5EF4-FFF2-40B4-BE49-F238E27FC236}">
                  <a16:creationId xmlns:a16="http://schemas.microsoft.com/office/drawing/2014/main" id="{B98B6AE0-4B71-4A08-9D8E-05F5D980057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神戸市</a:t>
              </a:r>
            </a:p>
          </p:txBody>
        </p:sp>
        <p:sp>
          <p:nvSpPr>
            <p:cNvPr id="324" name="四角形: 上の 2 つの角を丸める 323">
              <a:extLst>
                <a:ext uri="{FF2B5EF4-FFF2-40B4-BE49-F238E27FC236}">
                  <a16:creationId xmlns:a16="http://schemas.microsoft.com/office/drawing/2014/main" id="{83FE56D7-E923-4C76-B0DB-E009ABF5EBE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1" name="グループ化 330">
            <a:extLst>
              <a:ext uri="{FF2B5EF4-FFF2-40B4-BE49-F238E27FC236}">
                <a16:creationId xmlns:a16="http://schemas.microsoft.com/office/drawing/2014/main" id="{99CEDE4F-25FF-4855-A62C-9CDE39A1EB55}"/>
              </a:ext>
            </a:extLst>
          </p:cNvPr>
          <p:cNvGrpSpPr/>
          <p:nvPr/>
        </p:nvGrpSpPr>
        <p:grpSpPr>
          <a:xfrm>
            <a:off x="3612031" y="2050918"/>
            <a:ext cx="720000" cy="430244"/>
            <a:chOff x="6555416" y="4900731"/>
            <a:chExt cx="720000" cy="378515"/>
          </a:xfrm>
        </p:grpSpPr>
        <p:sp>
          <p:nvSpPr>
            <p:cNvPr id="332" name="四角形: 上の 2 つの角を丸める 331">
              <a:extLst>
                <a:ext uri="{FF2B5EF4-FFF2-40B4-BE49-F238E27FC236}">
                  <a16:creationId xmlns:a16="http://schemas.microsoft.com/office/drawing/2014/main" id="{4A3BB9A3-5638-4EA6-8510-67FB560671F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養父市</a:t>
              </a:r>
            </a:p>
          </p:txBody>
        </p:sp>
        <p:sp>
          <p:nvSpPr>
            <p:cNvPr id="333" name="四角形: 上の 2 つの角を丸める 332">
              <a:extLst>
                <a:ext uri="{FF2B5EF4-FFF2-40B4-BE49-F238E27FC236}">
                  <a16:creationId xmlns:a16="http://schemas.microsoft.com/office/drawing/2014/main" id="{A0CE26F9-8FD2-4034-A6DB-F8140D50D9E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0" name="グループ化 339">
            <a:extLst>
              <a:ext uri="{FF2B5EF4-FFF2-40B4-BE49-F238E27FC236}">
                <a16:creationId xmlns:a16="http://schemas.microsoft.com/office/drawing/2014/main" id="{6AE8D347-7576-4A4B-B2A8-EB75CBDF9B5A}"/>
              </a:ext>
            </a:extLst>
          </p:cNvPr>
          <p:cNvGrpSpPr/>
          <p:nvPr/>
        </p:nvGrpSpPr>
        <p:grpSpPr>
          <a:xfrm>
            <a:off x="257511" y="2447748"/>
            <a:ext cx="720000" cy="430244"/>
            <a:chOff x="6555416" y="4900731"/>
            <a:chExt cx="720000" cy="378515"/>
          </a:xfrm>
        </p:grpSpPr>
        <p:sp>
          <p:nvSpPr>
            <p:cNvPr id="341" name="四角形: 上の 2 つの角を丸める 340">
              <a:extLst>
                <a:ext uri="{FF2B5EF4-FFF2-40B4-BE49-F238E27FC236}">
                  <a16:creationId xmlns:a16="http://schemas.microsoft.com/office/drawing/2014/main" id="{D999D521-F116-4596-B4E8-5F158CA1C20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南あわじ市</a:t>
              </a:r>
            </a:p>
          </p:txBody>
        </p:sp>
        <p:sp>
          <p:nvSpPr>
            <p:cNvPr id="342" name="四角形: 上の 2 つの角を丸める 341">
              <a:extLst>
                <a:ext uri="{FF2B5EF4-FFF2-40B4-BE49-F238E27FC236}">
                  <a16:creationId xmlns:a16="http://schemas.microsoft.com/office/drawing/2014/main" id="{64B0A931-E811-4749-B5F8-9D534B683BF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9" name="グループ化 398">
            <a:extLst>
              <a:ext uri="{FF2B5EF4-FFF2-40B4-BE49-F238E27FC236}">
                <a16:creationId xmlns:a16="http://schemas.microsoft.com/office/drawing/2014/main" id="{8F0D4004-6FA1-4F00-B811-F894171855C1}"/>
              </a:ext>
            </a:extLst>
          </p:cNvPr>
          <p:cNvGrpSpPr/>
          <p:nvPr/>
        </p:nvGrpSpPr>
        <p:grpSpPr>
          <a:xfrm>
            <a:off x="2989835" y="3178018"/>
            <a:ext cx="720000" cy="430244"/>
            <a:chOff x="6555416" y="4900731"/>
            <a:chExt cx="720000" cy="378515"/>
          </a:xfrm>
        </p:grpSpPr>
        <p:sp>
          <p:nvSpPr>
            <p:cNvPr id="400" name="四角形: 上の 2 つの角を丸める 399">
              <a:extLst>
                <a:ext uri="{FF2B5EF4-FFF2-40B4-BE49-F238E27FC236}">
                  <a16:creationId xmlns:a16="http://schemas.microsoft.com/office/drawing/2014/main" id="{39C0149E-339A-4DA1-9F18-C5EDE996931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宍粟市</a:t>
              </a:r>
            </a:p>
          </p:txBody>
        </p:sp>
        <p:sp>
          <p:nvSpPr>
            <p:cNvPr id="401" name="四角形: 上の 2 つの角を丸める 400">
              <a:extLst>
                <a:ext uri="{FF2B5EF4-FFF2-40B4-BE49-F238E27FC236}">
                  <a16:creationId xmlns:a16="http://schemas.microsoft.com/office/drawing/2014/main" id="{342B6684-3F33-453A-B6AC-49E39D8C341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2" name="グループ化 401">
            <a:extLst>
              <a:ext uri="{FF2B5EF4-FFF2-40B4-BE49-F238E27FC236}">
                <a16:creationId xmlns:a16="http://schemas.microsoft.com/office/drawing/2014/main" id="{E20DE3AB-3624-4276-8A38-67EF03F35620}"/>
              </a:ext>
            </a:extLst>
          </p:cNvPr>
          <p:cNvGrpSpPr/>
          <p:nvPr/>
        </p:nvGrpSpPr>
        <p:grpSpPr>
          <a:xfrm>
            <a:off x="4244239" y="2784844"/>
            <a:ext cx="720000" cy="430244"/>
            <a:chOff x="6555416" y="4900731"/>
            <a:chExt cx="720000" cy="378515"/>
          </a:xfrm>
        </p:grpSpPr>
        <p:sp>
          <p:nvSpPr>
            <p:cNvPr id="403" name="四角形: 上の 2 つの角を丸める 402">
              <a:extLst>
                <a:ext uri="{FF2B5EF4-FFF2-40B4-BE49-F238E27FC236}">
                  <a16:creationId xmlns:a16="http://schemas.microsoft.com/office/drawing/2014/main" id="{D66F46B0-9C86-4118-B0F3-1E6A22E96A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朝来市</a:t>
              </a:r>
            </a:p>
          </p:txBody>
        </p:sp>
        <p:sp>
          <p:nvSpPr>
            <p:cNvPr id="404" name="四角形: 上の 2 つの角を丸める 403">
              <a:extLst>
                <a:ext uri="{FF2B5EF4-FFF2-40B4-BE49-F238E27FC236}">
                  <a16:creationId xmlns:a16="http://schemas.microsoft.com/office/drawing/2014/main" id="{C4B2FA47-C079-4EA6-8041-BC8DF1A60BE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8" name="グループ化 407">
            <a:extLst>
              <a:ext uri="{FF2B5EF4-FFF2-40B4-BE49-F238E27FC236}">
                <a16:creationId xmlns:a16="http://schemas.microsoft.com/office/drawing/2014/main" id="{6DA4EAD5-08F3-41A5-AC81-F34B9B330029}"/>
              </a:ext>
            </a:extLst>
          </p:cNvPr>
          <p:cNvGrpSpPr/>
          <p:nvPr/>
        </p:nvGrpSpPr>
        <p:grpSpPr>
          <a:xfrm>
            <a:off x="5528754" y="3067872"/>
            <a:ext cx="720000" cy="430244"/>
            <a:chOff x="6555416" y="4900731"/>
            <a:chExt cx="720000" cy="378515"/>
          </a:xfrm>
        </p:grpSpPr>
        <p:sp>
          <p:nvSpPr>
            <p:cNvPr id="409" name="四角形: 上の 2 つの角を丸める 408">
              <a:extLst>
                <a:ext uri="{FF2B5EF4-FFF2-40B4-BE49-F238E27FC236}">
                  <a16:creationId xmlns:a16="http://schemas.microsoft.com/office/drawing/2014/main" id="{C8042D5F-43C0-4AA9-B5A7-C9DC1FE98B6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丹波市</a:t>
              </a:r>
            </a:p>
          </p:txBody>
        </p:sp>
        <p:sp>
          <p:nvSpPr>
            <p:cNvPr id="410" name="四角形: 上の 2 つの角を丸める 409">
              <a:extLst>
                <a:ext uri="{FF2B5EF4-FFF2-40B4-BE49-F238E27FC236}">
                  <a16:creationId xmlns:a16="http://schemas.microsoft.com/office/drawing/2014/main" id="{D4D868B6-6174-4921-B0CF-EA5AF0C6C32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1" name="グループ化 410">
            <a:extLst>
              <a:ext uri="{FF2B5EF4-FFF2-40B4-BE49-F238E27FC236}">
                <a16:creationId xmlns:a16="http://schemas.microsoft.com/office/drawing/2014/main" id="{91099DBF-B57B-492D-94AB-E44D57508918}"/>
              </a:ext>
            </a:extLst>
          </p:cNvPr>
          <p:cNvGrpSpPr/>
          <p:nvPr/>
        </p:nvGrpSpPr>
        <p:grpSpPr>
          <a:xfrm>
            <a:off x="6475811" y="3590387"/>
            <a:ext cx="720000" cy="430244"/>
            <a:chOff x="6555416" y="4900731"/>
            <a:chExt cx="720000" cy="378515"/>
          </a:xfrm>
        </p:grpSpPr>
        <p:sp>
          <p:nvSpPr>
            <p:cNvPr id="412" name="四角形: 上の 2 つの角を丸める 411">
              <a:extLst>
                <a:ext uri="{FF2B5EF4-FFF2-40B4-BE49-F238E27FC236}">
                  <a16:creationId xmlns:a16="http://schemas.microsoft.com/office/drawing/2014/main" id="{1A9846FF-A922-4499-8A14-988DE6519A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篠山市</a:t>
              </a:r>
            </a:p>
          </p:txBody>
        </p:sp>
        <p:sp>
          <p:nvSpPr>
            <p:cNvPr id="413" name="四角形: 上の 2 つの角を丸める 412">
              <a:extLst>
                <a:ext uri="{FF2B5EF4-FFF2-40B4-BE49-F238E27FC236}">
                  <a16:creationId xmlns:a16="http://schemas.microsoft.com/office/drawing/2014/main" id="{3EFAD2FE-4CE1-496D-8AA6-5D613971A55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4" name="グループ化 413">
            <a:extLst>
              <a:ext uri="{FF2B5EF4-FFF2-40B4-BE49-F238E27FC236}">
                <a16:creationId xmlns:a16="http://schemas.microsoft.com/office/drawing/2014/main" id="{28FF599C-0ED9-4197-AF8B-ECED3911CE03}"/>
              </a:ext>
            </a:extLst>
          </p:cNvPr>
          <p:cNvGrpSpPr/>
          <p:nvPr/>
        </p:nvGrpSpPr>
        <p:grpSpPr>
          <a:xfrm>
            <a:off x="6236325" y="4297910"/>
            <a:ext cx="720000" cy="430244"/>
            <a:chOff x="6555416" y="4900731"/>
            <a:chExt cx="720000" cy="378515"/>
          </a:xfrm>
        </p:grpSpPr>
        <p:sp>
          <p:nvSpPr>
            <p:cNvPr id="415" name="四角形: 上の 2 つの角を丸める 414">
              <a:extLst>
                <a:ext uri="{FF2B5EF4-FFF2-40B4-BE49-F238E27FC236}">
                  <a16:creationId xmlns:a16="http://schemas.microsoft.com/office/drawing/2014/main" id="{259B2B4A-95C1-471D-B9BD-3E22B70FB4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三田市</a:t>
              </a:r>
            </a:p>
          </p:txBody>
        </p:sp>
        <p:sp>
          <p:nvSpPr>
            <p:cNvPr id="416" name="四角形: 上の 2 つの角を丸める 415">
              <a:extLst>
                <a:ext uri="{FF2B5EF4-FFF2-40B4-BE49-F238E27FC236}">
                  <a16:creationId xmlns:a16="http://schemas.microsoft.com/office/drawing/2014/main" id="{370D3D14-A07A-4D99-A14E-E8F221E328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1" name="グループ化 460">
            <a:extLst>
              <a:ext uri="{FF2B5EF4-FFF2-40B4-BE49-F238E27FC236}">
                <a16:creationId xmlns:a16="http://schemas.microsoft.com/office/drawing/2014/main" id="{E38DC1EC-2AA2-4B9C-8E7F-C901B74EE267}"/>
              </a:ext>
            </a:extLst>
          </p:cNvPr>
          <p:cNvGrpSpPr/>
          <p:nvPr/>
        </p:nvGrpSpPr>
        <p:grpSpPr>
          <a:xfrm>
            <a:off x="1846732" y="4027234"/>
            <a:ext cx="720000" cy="430244"/>
            <a:chOff x="6555416" y="4900731"/>
            <a:chExt cx="720000" cy="378515"/>
          </a:xfrm>
        </p:grpSpPr>
        <p:sp>
          <p:nvSpPr>
            <p:cNvPr id="462" name="四角形: 上の 2 つの角を丸める 461">
              <a:extLst>
                <a:ext uri="{FF2B5EF4-FFF2-40B4-BE49-F238E27FC236}">
                  <a16:creationId xmlns:a16="http://schemas.microsoft.com/office/drawing/2014/main" id="{3726C9E5-1744-42AA-888A-9645500A7B0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佐用町</a:t>
              </a:r>
            </a:p>
          </p:txBody>
        </p:sp>
        <p:sp>
          <p:nvSpPr>
            <p:cNvPr id="463" name="四角形: 上の 2 つの角を丸める 462">
              <a:extLst>
                <a:ext uri="{FF2B5EF4-FFF2-40B4-BE49-F238E27FC236}">
                  <a16:creationId xmlns:a16="http://schemas.microsoft.com/office/drawing/2014/main" id="{1E61709A-871F-4BCD-A466-A5DC6BFE3AB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4" name="グループ化 463">
            <a:extLst>
              <a:ext uri="{FF2B5EF4-FFF2-40B4-BE49-F238E27FC236}">
                <a16:creationId xmlns:a16="http://schemas.microsoft.com/office/drawing/2014/main" id="{6CCC5671-CB65-4B19-BEA4-762281379D04}"/>
              </a:ext>
            </a:extLst>
          </p:cNvPr>
          <p:cNvGrpSpPr/>
          <p:nvPr/>
        </p:nvGrpSpPr>
        <p:grpSpPr>
          <a:xfrm>
            <a:off x="1846732" y="4658805"/>
            <a:ext cx="720000" cy="430244"/>
            <a:chOff x="6555416" y="4900731"/>
            <a:chExt cx="720000" cy="378515"/>
          </a:xfrm>
        </p:grpSpPr>
        <p:sp>
          <p:nvSpPr>
            <p:cNvPr id="465" name="四角形: 上の 2 つの角を丸める 464">
              <a:extLst>
                <a:ext uri="{FF2B5EF4-FFF2-40B4-BE49-F238E27FC236}">
                  <a16:creationId xmlns:a16="http://schemas.microsoft.com/office/drawing/2014/main" id="{729D45A6-1DC8-4BF5-9C17-C0609A64BA9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上郡町</a:t>
              </a:r>
            </a:p>
          </p:txBody>
        </p:sp>
        <p:sp>
          <p:nvSpPr>
            <p:cNvPr id="466" name="四角形: 上の 2 つの角を丸める 465">
              <a:extLst>
                <a:ext uri="{FF2B5EF4-FFF2-40B4-BE49-F238E27FC236}">
                  <a16:creationId xmlns:a16="http://schemas.microsoft.com/office/drawing/2014/main" id="{555277CE-E0DA-4DA5-80A5-E73AABFA50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7" name="グループ化 466">
            <a:extLst>
              <a:ext uri="{FF2B5EF4-FFF2-40B4-BE49-F238E27FC236}">
                <a16:creationId xmlns:a16="http://schemas.microsoft.com/office/drawing/2014/main" id="{8BE81DC9-BC42-4D59-BD39-43EDB136058A}"/>
              </a:ext>
            </a:extLst>
          </p:cNvPr>
          <p:cNvGrpSpPr/>
          <p:nvPr/>
        </p:nvGrpSpPr>
        <p:grpSpPr>
          <a:xfrm>
            <a:off x="1846732" y="5333520"/>
            <a:ext cx="720000" cy="430244"/>
            <a:chOff x="6555416" y="4900731"/>
            <a:chExt cx="720000" cy="378515"/>
          </a:xfrm>
        </p:grpSpPr>
        <p:sp>
          <p:nvSpPr>
            <p:cNvPr id="468" name="四角形: 上の 2 つの角を丸める 467">
              <a:extLst>
                <a:ext uri="{FF2B5EF4-FFF2-40B4-BE49-F238E27FC236}">
                  <a16:creationId xmlns:a16="http://schemas.microsoft.com/office/drawing/2014/main" id="{EA588283-B0DB-4CB2-8174-BC6E5D928FC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赤穂市</a:t>
              </a:r>
            </a:p>
          </p:txBody>
        </p:sp>
        <p:sp>
          <p:nvSpPr>
            <p:cNvPr id="469" name="四角形: 上の 2 つの角を丸める 468">
              <a:extLst>
                <a:ext uri="{FF2B5EF4-FFF2-40B4-BE49-F238E27FC236}">
                  <a16:creationId xmlns:a16="http://schemas.microsoft.com/office/drawing/2014/main" id="{0206F6D9-3617-4DF6-81F8-395BF91B6A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0" name="グループ化 469">
            <a:extLst>
              <a:ext uri="{FF2B5EF4-FFF2-40B4-BE49-F238E27FC236}">
                <a16:creationId xmlns:a16="http://schemas.microsoft.com/office/drawing/2014/main" id="{583F97D3-CB21-497A-8263-1D541CEEDED5}"/>
              </a:ext>
            </a:extLst>
          </p:cNvPr>
          <p:cNvGrpSpPr/>
          <p:nvPr/>
        </p:nvGrpSpPr>
        <p:grpSpPr>
          <a:xfrm>
            <a:off x="3426590" y="5505937"/>
            <a:ext cx="720000" cy="430244"/>
            <a:chOff x="6555416" y="4900731"/>
            <a:chExt cx="720000" cy="378515"/>
          </a:xfrm>
        </p:grpSpPr>
        <p:sp>
          <p:nvSpPr>
            <p:cNvPr id="471" name="四角形: 上の 2 つの角を丸める 470">
              <a:extLst>
                <a:ext uri="{FF2B5EF4-FFF2-40B4-BE49-F238E27FC236}">
                  <a16:creationId xmlns:a16="http://schemas.microsoft.com/office/drawing/2014/main" id="{8AD32F57-4006-47A7-BB33-9CCDF18EE1E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姫路市</a:t>
              </a:r>
            </a:p>
          </p:txBody>
        </p:sp>
        <p:sp>
          <p:nvSpPr>
            <p:cNvPr id="472" name="四角形: 上の 2 つの角を丸める 471">
              <a:extLst>
                <a:ext uri="{FF2B5EF4-FFF2-40B4-BE49-F238E27FC236}">
                  <a16:creationId xmlns:a16="http://schemas.microsoft.com/office/drawing/2014/main" id="{72508C70-E917-4412-A108-E8109EE576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3" name="グループ化 472">
            <a:extLst>
              <a:ext uri="{FF2B5EF4-FFF2-40B4-BE49-F238E27FC236}">
                <a16:creationId xmlns:a16="http://schemas.microsoft.com/office/drawing/2014/main" id="{14BAE12B-507F-43BB-AA0B-D9AA0FE540B3}"/>
              </a:ext>
            </a:extLst>
          </p:cNvPr>
          <p:cNvGrpSpPr/>
          <p:nvPr/>
        </p:nvGrpSpPr>
        <p:grpSpPr>
          <a:xfrm>
            <a:off x="6987439" y="4297910"/>
            <a:ext cx="720000" cy="430244"/>
            <a:chOff x="6555416" y="4900731"/>
            <a:chExt cx="720000" cy="378515"/>
          </a:xfrm>
        </p:grpSpPr>
        <p:sp>
          <p:nvSpPr>
            <p:cNvPr id="474" name="四角形: 上の 2 つの角を丸める 473">
              <a:extLst>
                <a:ext uri="{FF2B5EF4-FFF2-40B4-BE49-F238E27FC236}">
                  <a16:creationId xmlns:a16="http://schemas.microsoft.com/office/drawing/2014/main" id="{B8DEF1E3-86E7-4D89-969C-5496DCF5B8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猪名川町</a:t>
              </a:r>
            </a:p>
          </p:txBody>
        </p:sp>
        <p:sp>
          <p:nvSpPr>
            <p:cNvPr id="475" name="四角形: 上の 2 つの角を丸める 474">
              <a:extLst>
                <a:ext uri="{FF2B5EF4-FFF2-40B4-BE49-F238E27FC236}">
                  <a16:creationId xmlns:a16="http://schemas.microsoft.com/office/drawing/2014/main" id="{5A191811-8983-410B-B4B7-7FAB0BEE0A1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6" name="グループ化 475">
            <a:extLst>
              <a:ext uri="{FF2B5EF4-FFF2-40B4-BE49-F238E27FC236}">
                <a16:creationId xmlns:a16="http://schemas.microsoft.com/office/drawing/2014/main" id="{514DCA58-1080-4545-9AEA-DD5A044844CF}"/>
              </a:ext>
            </a:extLst>
          </p:cNvPr>
          <p:cNvGrpSpPr/>
          <p:nvPr/>
        </p:nvGrpSpPr>
        <p:grpSpPr>
          <a:xfrm>
            <a:off x="7599040" y="4786268"/>
            <a:ext cx="720000" cy="430244"/>
            <a:chOff x="6555416" y="4900731"/>
            <a:chExt cx="720000" cy="378515"/>
          </a:xfrm>
        </p:grpSpPr>
        <p:sp>
          <p:nvSpPr>
            <p:cNvPr id="477" name="四角形: 上の 2 つの角を丸める 476">
              <a:extLst>
                <a:ext uri="{FF2B5EF4-FFF2-40B4-BE49-F238E27FC236}">
                  <a16:creationId xmlns:a16="http://schemas.microsoft.com/office/drawing/2014/main" id="{C5DFBE08-F7E9-44B7-90BA-83F4EC3A24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川西市</a:t>
              </a:r>
            </a:p>
          </p:txBody>
        </p:sp>
        <p:sp>
          <p:nvSpPr>
            <p:cNvPr id="478" name="四角形: 上の 2 つの角を丸める 477">
              <a:extLst>
                <a:ext uri="{FF2B5EF4-FFF2-40B4-BE49-F238E27FC236}">
                  <a16:creationId xmlns:a16="http://schemas.microsoft.com/office/drawing/2014/main" id="{BFEF54BD-79C0-4FB8-9DC6-C0A805B856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9" name="グループ化 478">
            <a:extLst>
              <a:ext uri="{FF2B5EF4-FFF2-40B4-BE49-F238E27FC236}">
                <a16:creationId xmlns:a16="http://schemas.microsoft.com/office/drawing/2014/main" id="{CEBFCABB-74AD-46FA-9132-18B4E4C67996}"/>
              </a:ext>
            </a:extLst>
          </p:cNvPr>
          <p:cNvGrpSpPr/>
          <p:nvPr/>
        </p:nvGrpSpPr>
        <p:grpSpPr>
          <a:xfrm>
            <a:off x="6083925" y="4776882"/>
            <a:ext cx="720000" cy="430244"/>
            <a:chOff x="6555416" y="4900731"/>
            <a:chExt cx="720000" cy="378515"/>
          </a:xfrm>
        </p:grpSpPr>
        <p:sp>
          <p:nvSpPr>
            <p:cNvPr id="480" name="四角形: 上の 2 つの角を丸める 479">
              <a:extLst>
                <a:ext uri="{FF2B5EF4-FFF2-40B4-BE49-F238E27FC236}">
                  <a16:creationId xmlns:a16="http://schemas.microsoft.com/office/drawing/2014/main" id="{B2E4A2EA-41A9-41D2-AAAA-B919B7BF86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西宮市</a:t>
              </a:r>
            </a:p>
          </p:txBody>
        </p:sp>
        <p:sp>
          <p:nvSpPr>
            <p:cNvPr id="481" name="四角形: 上の 2 つの角を丸める 480">
              <a:extLst>
                <a:ext uri="{FF2B5EF4-FFF2-40B4-BE49-F238E27FC236}">
                  <a16:creationId xmlns:a16="http://schemas.microsoft.com/office/drawing/2014/main" id="{88275DDC-ED43-4B90-8E52-36306F92B01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2" name="グループ化 481">
            <a:extLst>
              <a:ext uri="{FF2B5EF4-FFF2-40B4-BE49-F238E27FC236}">
                <a16:creationId xmlns:a16="http://schemas.microsoft.com/office/drawing/2014/main" id="{1F3CD19B-BD8B-47AF-9480-B746BE583971}"/>
              </a:ext>
            </a:extLst>
          </p:cNvPr>
          <p:cNvGrpSpPr/>
          <p:nvPr/>
        </p:nvGrpSpPr>
        <p:grpSpPr>
          <a:xfrm>
            <a:off x="6835039" y="4776882"/>
            <a:ext cx="720000" cy="430244"/>
            <a:chOff x="6555416" y="4900731"/>
            <a:chExt cx="720000" cy="378515"/>
          </a:xfrm>
        </p:grpSpPr>
        <p:sp>
          <p:nvSpPr>
            <p:cNvPr id="483" name="四角形: 上の 2 つの角を丸める 482">
              <a:extLst>
                <a:ext uri="{FF2B5EF4-FFF2-40B4-BE49-F238E27FC236}">
                  <a16:creationId xmlns:a16="http://schemas.microsoft.com/office/drawing/2014/main" id="{0C1855E2-4E56-4FA2-9677-795A21C7FC6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宝塚市</a:t>
              </a:r>
            </a:p>
          </p:txBody>
        </p:sp>
        <p:sp>
          <p:nvSpPr>
            <p:cNvPr id="484" name="四角形: 上の 2 つの角を丸める 483">
              <a:extLst>
                <a:ext uri="{FF2B5EF4-FFF2-40B4-BE49-F238E27FC236}">
                  <a16:creationId xmlns:a16="http://schemas.microsoft.com/office/drawing/2014/main" id="{6DFA5CD1-FC54-40B1-8BE7-78A842D530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5" name="グループ化 484">
            <a:extLst>
              <a:ext uri="{FF2B5EF4-FFF2-40B4-BE49-F238E27FC236}">
                <a16:creationId xmlns:a16="http://schemas.microsoft.com/office/drawing/2014/main" id="{1B517289-AD0A-4FD7-B9BF-3CFC9823BFB7}"/>
              </a:ext>
            </a:extLst>
          </p:cNvPr>
          <p:cNvGrpSpPr/>
          <p:nvPr/>
        </p:nvGrpSpPr>
        <p:grpSpPr>
          <a:xfrm>
            <a:off x="7599040" y="5254627"/>
            <a:ext cx="720000" cy="430244"/>
            <a:chOff x="6555416" y="4900731"/>
            <a:chExt cx="720000" cy="378515"/>
          </a:xfrm>
        </p:grpSpPr>
        <p:sp>
          <p:nvSpPr>
            <p:cNvPr id="486" name="四角形: 上の 2 つの角を丸める 485">
              <a:extLst>
                <a:ext uri="{FF2B5EF4-FFF2-40B4-BE49-F238E27FC236}">
                  <a16:creationId xmlns:a16="http://schemas.microsoft.com/office/drawing/2014/main" id="{713075B2-0101-4B36-BF52-36A2476240A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伊丹市</a:t>
              </a:r>
            </a:p>
          </p:txBody>
        </p:sp>
        <p:sp>
          <p:nvSpPr>
            <p:cNvPr id="487" name="四角形: 上の 2 つの角を丸める 486">
              <a:extLst>
                <a:ext uri="{FF2B5EF4-FFF2-40B4-BE49-F238E27FC236}">
                  <a16:creationId xmlns:a16="http://schemas.microsoft.com/office/drawing/2014/main" id="{86360BCD-0DF7-4B1E-8742-76B4486A20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8" name="グループ化 487">
            <a:extLst>
              <a:ext uri="{FF2B5EF4-FFF2-40B4-BE49-F238E27FC236}">
                <a16:creationId xmlns:a16="http://schemas.microsoft.com/office/drawing/2014/main" id="{AD2025E3-2F6C-4C04-AF9E-ED45A04C4716}"/>
              </a:ext>
            </a:extLst>
          </p:cNvPr>
          <p:cNvGrpSpPr/>
          <p:nvPr/>
        </p:nvGrpSpPr>
        <p:grpSpPr>
          <a:xfrm>
            <a:off x="6835039" y="5245241"/>
            <a:ext cx="720000" cy="430244"/>
            <a:chOff x="6555416" y="4900731"/>
            <a:chExt cx="720000" cy="378515"/>
          </a:xfrm>
        </p:grpSpPr>
        <p:sp>
          <p:nvSpPr>
            <p:cNvPr id="489" name="四角形: 上の 2 つの角を丸める 488">
              <a:extLst>
                <a:ext uri="{FF2B5EF4-FFF2-40B4-BE49-F238E27FC236}">
                  <a16:creationId xmlns:a16="http://schemas.microsoft.com/office/drawing/2014/main" id="{01F23497-E4B9-4979-A394-49E5AC7CCF5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芦屋市</a:t>
              </a:r>
            </a:p>
          </p:txBody>
        </p:sp>
        <p:sp>
          <p:nvSpPr>
            <p:cNvPr id="490" name="四角形: 上の 2 つの角を丸める 489">
              <a:extLst>
                <a:ext uri="{FF2B5EF4-FFF2-40B4-BE49-F238E27FC236}">
                  <a16:creationId xmlns:a16="http://schemas.microsoft.com/office/drawing/2014/main" id="{0AB5947E-ADA2-4C8A-AD43-BC29C08237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1" name="グループ化 490">
            <a:extLst>
              <a:ext uri="{FF2B5EF4-FFF2-40B4-BE49-F238E27FC236}">
                <a16:creationId xmlns:a16="http://schemas.microsoft.com/office/drawing/2014/main" id="{E88DCC3B-0B5E-4293-89C3-866F1E983DD6}"/>
              </a:ext>
            </a:extLst>
          </p:cNvPr>
          <p:cNvGrpSpPr/>
          <p:nvPr/>
        </p:nvGrpSpPr>
        <p:grpSpPr>
          <a:xfrm>
            <a:off x="7381326" y="5755097"/>
            <a:ext cx="720000" cy="430244"/>
            <a:chOff x="6555416" y="4900731"/>
            <a:chExt cx="720000" cy="378515"/>
          </a:xfrm>
        </p:grpSpPr>
        <p:sp>
          <p:nvSpPr>
            <p:cNvPr id="492" name="四角形: 上の 2 つの角を丸める 491">
              <a:extLst>
                <a:ext uri="{FF2B5EF4-FFF2-40B4-BE49-F238E27FC236}">
                  <a16:creationId xmlns:a16="http://schemas.microsoft.com/office/drawing/2014/main" id="{AA32FD86-1E10-4AB1-83FC-E661CA7C325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尼崎市</a:t>
              </a:r>
            </a:p>
          </p:txBody>
        </p:sp>
        <p:sp>
          <p:nvSpPr>
            <p:cNvPr id="493" name="四角形: 上の 2 つの角を丸める 492">
              <a:extLst>
                <a:ext uri="{FF2B5EF4-FFF2-40B4-BE49-F238E27FC236}">
                  <a16:creationId xmlns:a16="http://schemas.microsoft.com/office/drawing/2014/main" id="{8AF75264-5915-4831-8278-8A701D53E6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4" name="グループ化 493">
            <a:extLst>
              <a:ext uri="{FF2B5EF4-FFF2-40B4-BE49-F238E27FC236}">
                <a16:creationId xmlns:a16="http://schemas.microsoft.com/office/drawing/2014/main" id="{D257AFD9-15A1-4B76-8214-1A8137B181EB}"/>
              </a:ext>
            </a:extLst>
          </p:cNvPr>
          <p:cNvGrpSpPr/>
          <p:nvPr/>
        </p:nvGrpSpPr>
        <p:grpSpPr>
          <a:xfrm>
            <a:off x="3995705" y="3524254"/>
            <a:ext cx="720000" cy="430244"/>
            <a:chOff x="6555416" y="4900731"/>
            <a:chExt cx="720000" cy="378515"/>
          </a:xfrm>
        </p:grpSpPr>
        <p:sp>
          <p:nvSpPr>
            <p:cNvPr id="495" name="四角形: 上の 2 つの角を丸める 494">
              <a:extLst>
                <a:ext uri="{FF2B5EF4-FFF2-40B4-BE49-F238E27FC236}">
                  <a16:creationId xmlns:a16="http://schemas.microsoft.com/office/drawing/2014/main" id="{54A4D638-7DDB-435F-A015-CD7B8B0DDFB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神河町</a:t>
              </a:r>
            </a:p>
          </p:txBody>
        </p:sp>
        <p:sp>
          <p:nvSpPr>
            <p:cNvPr id="496" name="四角形: 上の 2 つの角を丸める 495">
              <a:extLst>
                <a:ext uri="{FF2B5EF4-FFF2-40B4-BE49-F238E27FC236}">
                  <a16:creationId xmlns:a16="http://schemas.microsoft.com/office/drawing/2014/main" id="{29398EC4-8400-4724-B4E3-160E9B306F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7" name="グループ化 496">
            <a:extLst>
              <a:ext uri="{FF2B5EF4-FFF2-40B4-BE49-F238E27FC236}">
                <a16:creationId xmlns:a16="http://schemas.microsoft.com/office/drawing/2014/main" id="{4CAAE8AE-DAD3-43FC-A942-73211B8A3486}"/>
              </a:ext>
            </a:extLst>
          </p:cNvPr>
          <p:cNvGrpSpPr/>
          <p:nvPr/>
        </p:nvGrpSpPr>
        <p:grpSpPr>
          <a:xfrm>
            <a:off x="4778002" y="3622283"/>
            <a:ext cx="720000" cy="430244"/>
            <a:chOff x="6555416" y="4900731"/>
            <a:chExt cx="720000" cy="378515"/>
          </a:xfrm>
        </p:grpSpPr>
        <p:sp>
          <p:nvSpPr>
            <p:cNvPr id="498" name="四角形: 上の 2 つの角を丸める 497">
              <a:extLst>
                <a:ext uri="{FF2B5EF4-FFF2-40B4-BE49-F238E27FC236}">
                  <a16:creationId xmlns:a16="http://schemas.microsoft.com/office/drawing/2014/main" id="{E3E64B9A-9633-4363-B4B8-B92ADD5630D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多可町</a:t>
              </a:r>
            </a:p>
          </p:txBody>
        </p:sp>
        <p:sp>
          <p:nvSpPr>
            <p:cNvPr id="499" name="四角形: 上の 2 つの角を丸める 498">
              <a:extLst>
                <a:ext uri="{FF2B5EF4-FFF2-40B4-BE49-F238E27FC236}">
                  <a16:creationId xmlns:a16="http://schemas.microsoft.com/office/drawing/2014/main" id="{CE429228-2690-4EA4-B568-891624A1333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0" name="グループ化 499">
            <a:extLst>
              <a:ext uri="{FF2B5EF4-FFF2-40B4-BE49-F238E27FC236}">
                <a16:creationId xmlns:a16="http://schemas.microsoft.com/office/drawing/2014/main" id="{58E0D7D6-51DA-4A72-BCE5-EC538B8C0B53}"/>
              </a:ext>
            </a:extLst>
          </p:cNvPr>
          <p:cNvGrpSpPr/>
          <p:nvPr/>
        </p:nvGrpSpPr>
        <p:grpSpPr>
          <a:xfrm>
            <a:off x="5148655" y="4090350"/>
            <a:ext cx="720000" cy="430244"/>
            <a:chOff x="6555416" y="4900731"/>
            <a:chExt cx="720000" cy="378515"/>
          </a:xfrm>
        </p:grpSpPr>
        <p:sp>
          <p:nvSpPr>
            <p:cNvPr id="501" name="四角形: 上の 2 つの角を丸める 500">
              <a:extLst>
                <a:ext uri="{FF2B5EF4-FFF2-40B4-BE49-F238E27FC236}">
                  <a16:creationId xmlns:a16="http://schemas.microsoft.com/office/drawing/2014/main" id="{E14BF016-0865-4EF6-ADCA-A5C6EEBAE5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西脇市</a:t>
              </a:r>
            </a:p>
          </p:txBody>
        </p:sp>
        <p:sp>
          <p:nvSpPr>
            <p:cNvPr id="502" name="四角形: 上の 2 つの角を丸める 501">
              <a:extLst>
                <a:ext uri="{FF2B5EF4-FFF2-40B4-BE49-F238E27FC236}">
                  <a16:creationId xmlns:a16="http://schemas.microsoft.com/office/drawing/2014/main" id="{BDB63326-2436-4459-8A80-254C4E33D86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7" name="グループ化 546">
            <a:extLst>
              <a:ext uri="{FF2B5EF4-FFF2-40B4-BE49-F238E27FC236}">
                <a16:creationId xmlns:a16="http://schemas.microsoft.com/office/drawing/2014/main" id="{A845C639-6C22-4BE9-BC32-A53CE70D5DE0}"/>
              </a:ext>
            </a:extLst>
          </p:cNvPr>
          <p:cNvGrpSpPr/>
          <p:nvPr/>
        </p:nvGrpSpPr>
        <p:grpSpPr>
          <a:xfrm>
            <a:off x="5322826" y="4558436"/>
            <a:ext cx="720000" cy="430244"/>
            <a:chOff x="6555416" y="4900731"/>
            <a:chExt cx="720000" cy="378515"/>
          </a:xfrm>
        </p:grpSpPr>
        <p:sp>
          <p:nvSpPr>
            <p:cNvPr id="548" name="四角形: 上の 2 つの角を丸める 547">
              <a:extLst>
                <a:ext uri="{FF2B5EF4-FFF2-40B4-BE49-F238E27FC236}">
                  <a16:creationId xmlns:a16="http://schemas.microsoft.com/office/drawing/2014/main" id="{2FED4AF2-E176-410D-9C34-098D452AFE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加東市</a:t>
              </a:r>
            </a:p>
          </p:txBody>
        </p:sp>
        <p:sp>
          <p:nvSpPr>
            <p:cNvPr id="549" name="四角形: 上の 2 つの角を丸める 548">
              <a:extLst>
                <a:ext uri="{FF2B5EF4-FFF2-40B4-BE49-F238E27FC236}">
                  <a16:creationId xmlns:a16="http://schemas.microsoft.com/office/drawing/2014/main" id="{3DF89307-63E2-4A3F-939E-B95336A99C0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0" name="グループ化 549">
            <a:extLst>
              <a:ext uri="{FF2B5EF4-FFF2-40B4-BE49-F238E27FC236}">
                <a16:creationId xmlns:a16="http://schemas.microsoft.com/office/drawing/2014/main" id="{A36910CE-61B8-4E60-BD52-256583883DE5}"/>
              </a:ext>
            </a:extLst>
          </p:cNvPr>
          <p:cNvGrpSpPr/>
          <p:nvPr/>
        </p:nvGrpSpPr>
        <p:grpSpPr>
          <a:xfrm>
            <a:off x="3668540" y="4460039"/>
            <a:ext cx="720000" cy="430244"/>
            <a:chOff x="6555416" y="4900731"/>
            <a:chExt cx="720000" cy="378515"/>
          </a:xfrm>
        </p:grpSpPr>
        <p:sp>
          <p:nvSpPr>
            <p:cNvPr id="551" name="四角形: 上の 2 つの角を丸める 550">
              <a:extLst>
                <a:ext uri="{FF2B5EF4-FFF2-40B4-BE49-F238E27FC236}">
                  <a16:creationId xmlns:a16="http://schemas.microsoft.com/office/drawing/2014/main" id="{2CBEC025-81B0-45E7-A7C6-6BA69D9A9D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福崎町</a:t>
              </a:r>
            </a:p>
          </p:txBody>
        </p:sp>
        <p:sp>
          <p:nvSpPr>
            <p:cNvPr id="552" name="四角形: 上の 2 つの角を丸める 551">
              <a:extLst>
                <a:ext uri="{FF2B5EF4-FFF2-40B4-BE49-F238E27FC236}">
                  <a16:creationId xmlns:a16="http://schemas.microsoft.com/office/drawing/2014/main" id="{9A59BD31-EEF5-48E8-A7B7-E7404E50438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3" name="グループ化 552">
            <a:extLst>
              <a:ext uri="{FF2B5EF4-FFF2-40B4-BE49-F238E27FC236}">
                <a16:creationId xmlns:a16="http://schemas.microsoft.com/office/drawing/2014/main" id="{AB9640D6-A3A1-4221-A96F-6086379950BC}"/>
              </a:ext>
            </a:extLst>
          </p:cNvPr>
          <p:cNvGrpSpPr/>
          <p:nvPr/>
        </p:nvGrpSpPr>
        <p:grpSpPr>
          <a:xfrm>
            <a:off x="3995705" y="3981067"/>
            <a:ext cx="720000" cy="430244"/>
            <a:chOff x="6555416" y="4900731"/>
            <a:chExt cx="720000" cy="378515"/>
          </a:xfrm>
        </p:grpSpPr>
        <p:sp>
          <p:nvSpPr>
            <p:cNvPr id="554" name="四角形: 上の 2 つの角を丸める 553">
              <a:extLst>
                <a:ext uri="{FF2B5EF4-FFF2-40B4-BE49-F238E27FC236}">
                  <a16:creationId xmlns:a16="http://schemas.microsoft.com/office/drawing/2014/main" id="{D0927357-44F8-4476-A61D-9D0786C97A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市川町</a:t>
              </a:r>
            </a:p>
          </p:txBody>
        </p:sp>
        <p:sp>
          <p:nvSpPr>
            <p:cNvPr id="555" name="四角形: 上の 2 つの角を丸める 554">
              <a:extLst>
                <a:ext uri="{FF2B5EF4-FFF2-40B4-BE49-F238E27FC236}">
                  <a16:creationId xmlns:a16="http://schemas.microsoft.com/office/drawing/2014/main" id="{FF9A493A-624C-4460-AB7F-F4D36E16812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6" name="グループ化 555">
            <a:extLst>
              <a:ext uri="{FF2B5EF4-FFF2-40B4-BE49-F238E27FC236}">
                <a16:creationId xmlns:a16="http://schemas.microsoft.com/office/drawing/2014/main" id="{028682C2-15A3-4B90-A4F1-5077A5287C56}"/>
              </a:ext>
            </a:extLst>
          </p:cNvPr>
          <p:cNvGrpSpPr/>
          <p:nvPr/>
        </p:nvGrpSpPr>
        <p:grpSpPr>
          <a:xfrm>
            <a:off x="2837332" y="4277605"/>
            <a:ext cx="720000" cy="430244"/>
            <a:chOff x="6555416" y="4900731"/>
            <a:chExt cx="720000" cy="378515"/>
          </a:xfrm>
        </p:grpSpPr>
        <p:sp>
          <p:nvSpPr>
            <p:cNvPr id="557" name="四角形: 上の 2 つの角を丸める 556">
              <a:extLst>
                <a:ext uri="{FF2B5EF4-FFF2-40B4-BE49-F238E27FC236}">
                  <a16:creationId xmlns:a16="http://schemas.microsoft.com/office/drawing/2014/main" id="{AAFFE528-1B4D-4EDA-8ADD-457A995548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たつの市</a:t>
              </a:r>
            </a:p>
          </p:txBody>
        </p:sp>
        <p:sp>
          <p:nvSpPr>
            <p:cNvPr id="558" name="四角形: 上の 2 つの角を丸める 557">
              <a:extLst>
                <a:ext uri="{FF2B5EF4-FFF2-40B4-BE49-F238E27FC236}">
                  <a16:creationId xmlns:a16="http://schemas.microsoft.com/office/drawing/2014/main" id="{AA5256D8-778E-4B0E-A53D-FD333F29D6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9" name="グループ化 558">
            <a:extLst>
              <a:ext uri="{FF2B5EF4-FFF2-40B4-BE49-F238E27FC236}">
                <a16:creationId xmlns:a16="http://schemas.microsoft.com/office/drawing/2014/main" id="{40702D4D-BE5B-4C96-8B80-A3E4E7DF8F48}"/>
              </a:ext>
            </a:extLst>
          </p:cNvPr>
          <p:cNvGrpSpPr/>
          <p:nvPr/>
        </p:nvGrpSpPr>
        <p:grpSpPr>
          <a:xfrm>
            <a:off x="3764047" y="5016400"/>
            <a:ext cx="720000" cy="430244"/>
            <a:chOff x="6555416" y="4900731"/>
            <a:chExt cx="720000" cy="378515"/>
          </a:xfrm>
        </p:grpSpPr>
        <p:sp>
          <p:nvSpPr>
            <p:cNvPr id="560" name="四角形: 上の 2 つの角を丸める 559">
              <a:extLst>
                <a:ext uri="{FF2B5EF4-FFF2-40B4-BE49-F238E27FC236}">
                  <a16:creationId xmlns:a16="http://schemas.microsoft.com/office/drawing/2014/main" id="{C4C81D68-1208-4825-8979-61E67BF9FFA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太子町</a:t>
              </a:r>
            </a:p>
          </p:txBody>
        </p:sp>
        <p:sp>
          <p:nvSpPr>
            <p:cNvPr id="561" name="四角形: 上の 2 つの角を丸める 560">
              <a:extLst>
                <a:ext uri="{FF2B5EF4-FFF2-40B4-BE49-F238E27FC236}">
                  <a16:creationId xmlns:a16="http://schemas.microsoft.com/office/drawing/2014/main" id="{BCF4669F-262C-4FDB-B4CE-9A01790AAD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6" name="グループ化 605">
            <a:extLst>
              <a:ext uri="{FF2B5EF4-FFF2-40B4-BE49-F238E27FC236}">
                <a16:creationId xmlns:a16="http://schemas.microsoft.com/office/drawing/2014/main" id="{2906F2E0-B226-45E2-9F84-4BEFD0A75A84}"/>
              </a:ext>
            </a:extLst>
          </p:cNvPr>
          <p:cNvGrpSpPr/>
          <p:nvPr/>
        </p:nvGrpSpPr>
        <p:grpSpPr>
          <a:xfrm>
            <a:off x="2619618" y="4996062"/>
            <a:ext cx="720000" cy="430244"/>
            <a:chOff x="6555416" y="4900731"/>
            <a:chExt cx="720000" cy="378515"/>
          </a:xfrm>
        </p:grpSpPr>
        <p:sp>
          <p:nvSpPr>
            <p:cNvPr id="607" name="四角形: 上の 2 つの角を丸める 606">
              <a:extLst>
                <a:ext uri="{FF2B5EF4-FFF2-40B4-BE49-F238E27FC236}">
                  <a16:creationId xmlns:a16="http://schemas.microsoft.com/office/drawing/2014/main" id="{1E97C66B-7244-4D49-97FA-2D7DC2A219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相生市</a:t>
              </a:r>
            </a:p>
          </p:txBody>
        </p:sp>
        <p:sp>
          <p:nvSpPr>
            <p:cNvPr id="608" name="四角形: 上の 2 つの角を丸める 607">
              <a:extLst>
                <a:ext uri="{FF2B5EF4-FFF2-40B4-BE49-F238E27FC236}">
                  <a16:creationId xmlns:a16="http://schemas.microsoft.com/office/drawing/2014/main" id="{E303D1AC-2DFF-462D-9CD6-45A03FEC932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9" name="グループ化 608">
            <a:extLst>
              <a:ext uri="{FF2B5EF4-FFF2-40B4-BE49-F238E27FC236}">
                <a16:creationId xmlns:a16="http://schemas.microsoft.com/office/drawing/2014/main" id="{F21D280A-2410-4DC7-90C7-1AC9599A3578}"/>
              </a:ext>
            </a:extLst>
          </p:cNvPr>
          <p:cNvGrpSpPr/>
          <p:nvPr/>
        </p:nvGrpSpPr>
        <p:grpSpPr>
          <a:xfrm>
            <a:off x="3632638" y="5974899"/>
            <a:ext cx="720000" cy="430244"/>
            <a:chOff x="6555416" y="4900731"/>
            <a:chExt cx="720000" cy="378515"/>
          </a:xfrm>
        </p:grpSpPr>
        <p:sp>
          <p:nvSpPr>
            <p:cNvPr id="610" name="四角形: 上の 2 つの角を丸める 609">
              <a:extLst>
                <a:ext uri="{FF2B5EF4-FFF2-40B4-BE49-F238E27FC236}">
                  <a16:creationId xmlns:a16="http://schemas.microsoft.com/office/drawing/2014/main" id="{06697C3B-10DF-4672-8BBF-6CEF94EC7A3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高砂市</a:t>
              </a:r>
            </a:p>
          </p:txBody>
        </p:sp>
        <p:sp>
          <p:nvSpPr>
            <p:cNvPr id="611" name="四角形: 上の 2 つの角を丸める 610">
              <a:extLst>
                <a:ext uri="{FF2B5EF4-FFF2-40B4-BE49-F238E27FC236}">
                  <a16:creationId xmlns:a16="http://schemas.microsoft.com/office/drawing/2014/main" id="{F955709F-D0CC-4C52-AC6E-11099498E57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2" name="グループ化 611">
            <a:extLst>
              <a:ext uri="{FF2B5EF4-FFF2-40B4-BE49-F238E27FC236}">
                <a16:creationId xmlns:a16="http://schemas.microsoft.com/office/drawing/2014/main" id="{D306E1CF-2E3B-4358-A1FE-D40BC0AD9379}"/>
              </a:ext>
            </a:extLst>
          </p:cNvPr>
          <p:cNvGrpSpPr/>
          <p:nvPr/>
        </p:nvGrpSpPr>
        <p:grpSpPr>
          <a:xfrm>
            <a:off x="4394638" y="5974899"/>
            <a:ext cx="720000" cy="430244"/>
            <a:chOff x="6555416" y="4900731"/>
            <a:chExt cx="720000" cy="378515"/>
          </a:xfrm>
        </p:grpSpPr>
        <p:sp>
          <p:nvSpPr>
            <p:cNvPr id="613" name="四角形: 上の 2 つの角を丸める 612">
              <a:extLst>
                <a:ext uri="{FF2B5EF4-FFF2-40B4-BE49-F238E27FC236}">
                  <a16:creationId xmlns:a16="http://schemas.microsoft.com/office/drawing/2014/main" id="{5F12D728-08FE-4130-914E-580CB487443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播磨町</a:t>
              </a:r>
            </a:p>
          </p:txBody>
        </p:sp>
        <p:sp>
          <p:nvSpPr>
            <p:cNvPr id="614" name="四角形: 上の 2 つの角を丸める 613">
              <a:extLst>
                <a:ext uri="{FF2B5EF4-FFF2-40B4-BE49-F238E27FC236}">
                  <a16:creationId xmlns:a16="http://schemas.microsoft.com/office/drawing/2014/main" id="{1D6E71E3-A691-4F4F-A4D8-96267E0D5A4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5" name="グループ化 614">
            <a:extLst>
              <a:ext uri="{FF2B5EF4-FFF2-40B4-BE49-F238E27FC236}">
                <a16:creationId xmlns:a16="http://schemas.microsoft.com/office/drawing/2014/main" id="{6C520F00-0ACA-4893-92E0-E8CB0B2AA672}"/>
              </a:ext>
            </a:extLst>
          </p:cNvPr>
          <p:cNvGrpSpPr/>
          <p:nvPr/>
        </p:nvGrpSpPr>
        <p:grpSpPr>
          <a:xfrm>
            <a:off x="5156638" y="5974899"/>
            <a:ext cx="720000" cy="430244"/>
            <a:chOff x="6555416" y="4900731"/>
            <a:chExt cx="720000" cy="378515"/>
          </a:xfrm>
        </p:grpSpPr>
        <p:sp>
          <p:nvSpPr>
            <p:cNvPr id="616" name="四角形: 上の 2 つの角を丸める 615">
              <a:extLst>
                <a:ext uri="{FF2B5EF4-FFF2-40B4-BE49-F238E27FC236}">
                  <a16:creationId xmlns:a16="http://schemas.microsoft.com/office/drawing/2014/main" id="{73BB5D39-479E-40F5-B01C-D7A71651BE7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明石市</a:t>
              </a:r>
            </a:p>
          </p:txBody>
        </p:sp>
        <p:sp>
          <p:nvSpPr>
            <p:cNvPr id="617" name="四角形: 上の 2 つの角を丸める 616">
              <a:extLst>
                <a:ext uri="{FF2B5EF4-FFF2-40B4-BE49-F238E27FC236}">
                  <a16:creationId xmlns:a16="http://schemas.microsoft.com/office/drawing/2014/main" id="{4BF0A0A9-227A-4B8E-A03E-959D04B924F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8" name="グループ化 617">
            <a:extLst>
              <a:ext uri="{FF2B5EF4-FFF2-40B4-BE49-F238E27FC236}">
                <a16:creationId xmlns:a16="http://schemas.microsoft.com/office/drawing/2014/main" id="{B3EE103F-1DD1-464C-8398-9EE8F4866E23}"/>
              </a:ext>
            </a:extLst>
          </p:cNvPr>
          <p:cNvGrpSpPr/>
          <p:nvPr/>
        </p:nvGrpSpPr>
        <p:grpSpPr>
          <a:xfrm>
            <a:off x="4187810" y="5506813"/>
            <a:ext cx="720000" cy="430244"/>
            <a:chOff x="6555416" y="4900731"/>
            <a:chExt cx="720000" cy="378515"/>
          </a:xfrm>
        </p:grpSpPr>
        <p:sp>
          <p:nvSpPr>
            <p:cNvPr id="619" name="四角形: 上の 2 つの角を丸める 618">
              <a:extLst>
                <a:ext uri="{FF2B5EF4-FFF2-40B4-BE49-F238E27FC236}">
                  <a16:creationId xmlns:a16="http://schemas.microsoft.com/office/drawing/2014/main" id="{FABE37C2-5210-402C-B69F-2DA0575841C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加古川市</a:t>
              </a:r>
            </a:p>
          </p:txBody>
        </p:sp>
        <p:sp>
          <p:nvSpPr>
            <p:cNvPr id="620" name="四角形: 上の 2 つの角を丸める 619">
              <a:extLst>
                <a:ext uri="{FF2B5EF4-FFF2-40B4-BE49-F238E27FC236}">
                  <a16:creationId xmlns:a16="http://schemas.microsoft.com/office/drawing/2014/main" id="{CFEB340B-3992-4BD4-8522-93F36C4062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1" name="グループ化 620">
            <a:extLst>
              <a:ext uri="{FF2B5EF4-FFF2-40B4-BE49-F238E27FC236}">
                <a16:creationId xmlns:a16="http://schemas.microsoft.com/office/drawing/2014/main" id="{7BC05307-9822-4847-A509-68F5C2A6D83E}"/>
              </a:ext>
            </a:extLst>
          </p:cNvPr>
          <p:cNvGrpSpPr/>
          <p:nvPr/>
        </p:nvGrpSpPr>
        <p:grpSpPr>
          <a:xfrm>
            <a:off x="4949810" y="5506813"/>
            <a:ext cx="720000" cy="430244"/>
            <a:chOff x="6555416" y="4900731"/>
            <a:chExt cx="720000" cy="378515"/>
          </a:xfrm>
        </p:grpSpPr>
        <p:sp>
          <p:nvSpPr>
            <p:cNvPr id="622" name="四角形: 上の 2 つの角を丸める 621">
              <a:extLst>
                <a:ext uri="{FF2B5EF4-FFF2-40B4-BE49-F238E27FC236}">
                  <a16:creationId xmlns:a16="http://schemas.microsoft.com/office/drawing/2014/main" id="{2CE29D63-13D2-4935-95A2-B5AA68C888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稲美町</a:t>
              </a:r>
            </a:p>
          </p:txBody>
        </p:sp>
        <p:sp>
          <p:nvSpPr>
            <p:cNvPr id="623" name="四角形: 上の 2 つの角を丸める 622">
              <a:extLst>
                <a:ext uri="{FF2B5EF4-FFF2-40B4-BE49-F238E27FC236}">
                  <a16:creationId xmlns:a16="http://schemas.microsoft.com/office/drawing/2014/main" id="{8AD02CA1-6390-4CFF-B856-CFC73B190D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8" name="グループ化 667">
            <a:extLst>
              <a:ext uri="{FF2B5EF4-FFF2-40B4-BE49-F238E27FC236}">
                <a16:creationId xmlns:a16="http://schemas.microsoft.com/office/drawing/2014/main" id="{1E255074-E308-49AC-9434-AE5A5F6466D7}"/>
              </a:ext>
            </a:extLst>
          </p:cNvPr>
          <p:cNvGrpSpPr/>
          <p:nvPr/>
        </p:nvGrpSpPr>
        <p:grpSpPr>
          <a:xfrm>
            <a:off x="5711810" y="5245556"/>
            <a:ext cx="720000" cy="430244"/>
            <a:chOff x="6555416" y="4900731"/>
            <a:chExt cx="720000" cy="378515"/>
          </a:xfrm>
        </p:grpSpPr>
        <p:sp>
          <p:nvSpPr>
            <p:cNvPr id="669" name="四角形: 上の 2 つの角を丸める 668">
              <a:extLst>
                <a:ext uri="{FF2B5EF4-FFF2-40B4-BE49-F238E27FC236}">
                  <a16:creationId xmlns:a16="http://schemas.microsoft.com/office/drawing/2014/main" id="{5B7A474B-36C8-4B7F-9640-0D64D229CF5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三木市</a:t>
              </a:r>
            </a:p>
          </p:txBody>
        </p:sp>
        <p:sp>
          <p:nvSpPr>
            <p:cNvPr id="670" name="四角形: 上の 2 つの角を丸める 669">
              <a:extLst>
                <a:ext uri="{FF2B5EF4-FFF2-40B4-BE49-F238E27FC236}">
                  <a16:creationId xmlns:a16="http://schemas.microsoft.com/office/drawing/2014/main" id="{675D7F3A-3960-44AC-ADBE-22B7A1F7BB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1" name="グループ化 670">
            <a:extLst>
              <a:ext uri="{FF2B5EF4-FFF2-40B4-BE49-F238E27FC236}">
                <a16:creationId xmlns:a16="http://schemas.microsoft.com/office/drawing/2014/main" id="{2D4C016E-A0C9-468D-B059-F6CC126C61BD}"/>
              </a:ext>
            </a:extLst>
          </p:cNvPr>
          <p:cNvGrpSpPr/>
          <p:nvPr/>
        </p:nvGrpSpPr>
        <p:grpSpPr>
          <a:xfrm>
            <a:off x="4539397" y="4558010"/>
            <a:ext cx="720000" cy="430244"/>
            <a:chOff x="6555416" y="4900731"/>
            <a:chExt cx="720000" cy="378515"/>
          </a:xfrm>
        </p:grpSpPr>
        <p:sp>
          <p:nvSpPr>
            <p:cNvPr id="672" name="四角形: 上の 2 つの角を丸める 671">
              <a:extLst>
                <a:ext uri="{FF2B5EF4-FFF2-40B4-BE49-F238E27FC236}">
                  <a16:creationId xmlns:a16="http://schemas.microsoft.com/office/drawing/2014/main" id="{4EC71DA1-5864-41FB-BABE-F603E4F504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加西市</a:t>
              </a:r>
            </a:p>
          </p:txBody>
        </p:sp>
        <p:sp>
          <p:nvSpPr>
            <p:cNvPr id="673" name="四角形: 上の 2 つの角を丸める 672">
              <a:extLst>
                <a:ext uri="{FF2B5EF4-FFF2-40B4-BE49-F238E27FC236}">
                  <a16:creationId xmlns:a16="http://schemas.microsoft.com/office/drawing/2014/main" id="{72BBA142-E351-49CC-91B5-47ECD3B657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4" name="グループ化 673">
            <a:extLst>
              <a:ext uri="{FF2B5EF4-FFF2-40B4-BE49-F238E27FC236}">
                <a16:creationId xmlns:a16="http://schemas.microsoft.com/office/drawing/2014/main" id="{554BBFE1-EC9D-45EC-B864-4759746ECFE5}"/>
              </a:ext>
            </a:extLst>
          </p:cNvPr>
          <p:cNvGrpSpPr/>
          <p:nvPr/>
        </p:nvGrpSpPr>
        <p:grpSpPr>
          <a:xfrm>
            <a:off x="4833312" y="5026096"/>
            <a:ext cx="720000" cy="430244"/>
            <a:chOff x="6555416" y="4900731"/>
            <a:chExt cx="720000" cy="378515"/>
          </a:xfrm>
        </p:grpSpPr>
        <p:sp>
          <p:nvSpPr>
            <p:cNvPr id="675" name="四角形: 上の 2 つの角を丸める 674">
              <a:extLst>
                <a:ext uri="{FF2B5EF4-FFF2-40B4-BE49-F238E27FC236}">
                  <a16:creationId xmlns:a16="http://schemas.microsoft.com/office/drawing/2014/main" id="{D337B1CA-D97F-4405-A225-6B71FF1ADF5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小野市</a:t>
              </a:r>
            </a:p>
          </p:txBody>
        </p:sp>
        <p:sp>
          <p:nvSpPr>
            <p:cNvPr id="676" name="四角形: 上の 2 つの角を丸める 675">
              <a:extLst>
                <a:ext uri="{FF2B5EF4-FFF2-40B4-BE49-F238E27FC236}">
                  <a16:creationId xmlns:a16="http://schemas.microsoft.com/office/drawing/2014/main" id="{1B12B2CB-7D08-4EAE-9CD6-E19FD96CFA3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5727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77A30C1-B53F-4B8C-8061-4623654F8F26}"/>
              </a:ext>
            </a:extLst>
          </p:cNvPr>
          <p:cNvGrpSpPr/>
          <p:nvPr/>
        </p:nvGrpSpPr>
        <p:grpSpPr>
          <a:xfrm>
            <a:off x="230191" y="342448"/>
            <a:ext cx="9378802" cy="6236606"/>
            <a:chOff x="230191" y="342448"/>
            <a:chExt cx="9378802" cy="6236606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5E864D9C-4423-413B-9DCB-226C66903535}"/>
                </a:ext>
              </a:extLst>
            </p:cNvPr>
            <p:cNvGrpSpPr/>
            <p:nvPr/>
          </p:nvGrpSpPr>
          <p:grpSpPr>
            <a:xfrm>
              <a:off x="230191" y="342448"/>
              <a:ext cx="9378802" cy="6108478"/>
              <a:chOff x="230191" y="342448"/>
              <a:chExt cx="9378802" cy="6108478"/>
            </a:xfrm>
          </p:grpSpPr>
          <p:grpSp>
            <p:nvGrpSpPr>
              <p:cNvPr id="18453" name="Group 21"/>
              <p:cNvGrpSpPr>
                <a:grpSpLocks/>
              </p:cNvGrpSpPr>
              <p:nvPr/>
            </p:nvGrpSpPr>
            <p:grpSpPr bwMode="auto">
              <a:xfrm>
                <a:off x="230191" y="342448"/>
                <a:ext cx="7567845" cy="6108478"/>
                <a:chOff x="817" y="302"/>
                <a:chExt cx="6674" cy="5387"/>
              </a:xfrm>
            </p:grpSpPr>
            <p:sp>
              <p:nvSpPr>
                <p:cNvPr id="18454" name="Freeform 22"/>
                <p:cNvSpPr>
                  <a:spLocks/>
                </p:cNvSpPr>
                <p:nvPr/>
              </p:nvSpPr>
              <p:spPr bwMode="auto">
                <a:xfrm>
                  <a:off x="2331" y="4101"/>
                  <a:ext cx="850" cy="681"/>
                </a:xfrm>
                <a:custGeom>
                  <a:avLst/>
                  <a:gdLst>
                    <a:gd name="T0" fmla="*/ 737 w 850"/>
                    <a:gd name="T1" fmla="*/ 0 h 681"/>
                    <a:gd name="T2" fmla="*/ 567 w 850"/>
                    <a:gd name="T3" fmla="*/ 57 h 681"/>
                    <a:gd name="T4" fmla="*/ 454 w 850"/>
                    <a:gd name="T5" fmla="*/ 0 h 681"/>
                    <a:gd name="T6" fmla="*/ 340 w 850"/>
                    <a:gd name="T7" fmla="*/ 114 h 681"/>
                    <a:gd name="T8" fmla="*/ 340 w 850"/>
                    <a:gd name="T9" fmla="*/ 57 h 681"/>
                    <a:gd name="T10" fmla="*/ 170 w 850"/>
                    <a:gd name="T11" fmla="*/ 114 h 681"/>
                    <a:gd name="T12" fmla="*/ 170 w 850"/>
                    <a:gd name="T13" fmla="*/ 227 h 681"/>
                    <a:gd name="T14" fmla="*/ 57 w 850"/>
                    <a:gd name="T15" fmla="*/ 284 h 681"/>
                    <a:gd name="T16" fmla="*/ 0 w 850"/>
                    <a:gd name="T17" fmla="*/ 454 h 681"/>
                    <a:gd name="T18" fmla="*/ 57 w 850"/>
                    <a:gd name="T19" fmla="*/ 567 h 681"/>
                    <a:gd name="T20" fmla="*/ 57 w 850"/>
                    <a:gd name="T21" fmla="*/ 624 h 681"/>
                    <a:gd name="T22" fmla="*/ 113 w 850"/>
                    <a:gd name="T23" fmla="*/ 624 h 681"/>
                    <a:gd name="T24" fmla="*/ 170 w 850"/>
                    <a:gd name="T25" fmla="*/ 681 h 681"/>
                    <a:gd name="T26" fmla="*/ 283 w 850"/>
                    <a:gd name="T27" fmla="*/ 567 h 681"/>
                    <a:gd name="T28" fmla="*/ 283 w 850"/>
                    <a:gd name="T29" fmla="*/ 511 h 681"/>
                    <a:gd name="T30" fmla="*/ 454 w 850"/>
                    <a:gd name="T31" fmla="*/ 567 h 681"/>
                    <a:gd name="T32" fmla="*/ 454 w 850"/>
                    <a:gd name="T33" fmla="*/ 454 h 681"/>
                    <a:gd name="T34" fmla="*/ 567 w 850"/>
                    <a:gd name="T35" fmla="*/ 567 h 681"/>
                    <a:gd name="T36" fmla="*/ 680 w 850"/>
                    <a:gd name="T37" fmla="*/ 511 h 681"/>
                    <a:gd name="T38" fmla="*/ 680 w 850"/>
                    <a:gd name="T39" fmla="*/ 397 h 681"/>
                    <a:gd name="T40" fmla="*/ 737 w 850"/>
                    <a:gd name="T41" fmla="*/ 341 h 681"/>
                    <a:gd name="T42" fmla="*/ 737 w 850"/>
                    <a:gd name="T43" fmla="*/ 227 h 681"/>
                    <a:gd name="T44" fmla="*/ 850 w 850"/>
                    <a:gd name="T45" fmla="*/ 170 h 681"/>
                    <a:gd name="T46" fmla="*/ 850 w 850"/>
                    <a:gd name="T47" fmla="*/ 57 h 681"/>
                    <a:gd name="T48" fmla="*/ 737 w 850"/>
                    <a:gd name="T49" fmla="*/ 0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850" h="681">
                      <a:moveTo>
                        <a:pt x="737" y="0"/>
                      </a:moveTo>
                      <a:lnTo>
                        <a:pt x="567" y="57"/>
                      </a:lnTo>
                      <a:lnTo>
                        <a:pt x="454" y="0"/>
                      </a:lnTo>
                      <a:lnTo>
                        <a:pt x="340" y="114"/>
                      </a:lnTo>
                      <a:lnTo>
                        <a:pt x="340" y="57"/>
                      </a:lnTo>
                      <a:lnTo>
                        <a:pt x="170" y="114"/>
                      </a:lnTo>
                      <a:lnTo>
                        <a:pt x="170" y="227"/>
                      </a:lnTo>
                      <a:lnTo>
                        <a:pt x="57" y="284"/>
                      </a:lnTo>
                      <a:lnTo>
                        <a:pt x="0" y="454"/>
                      </a:lnTo>
                      <a:lnTo>
                        <a:pt x="57" y="567"/>
                      </a:lnTo>
                      <a:lnTo>
                        <a:pt x="57" y="624"/>
                      </a:lnTo>
                      <a:lnTo>
                        <a:pt x="113" y="624"/>
                      </a:lnTo>
                      <a:lnTo>
                        <a:pt x="170" y="681"/>
                      </a:lnTo>
                      <a:lnTo>
                        <a:pt x="283" y="567"/>
                      </a:lnTo>
                      <a:lnTo>
                        <a:pt x="283" y="511"/>
                      </a:lnTo>
                      <a:lnTo>
                        <a:pt x="454" y="567"/>
                      </a:lnTo>
                      <a:lnTo>
                        <a:pt x="454" y="454"/>
                      </a:lnTo>
                      <a:lnTo>
                        <a:pt x="567" y="567"/>
                      </a:lnTo>
                      <a:lnTo>
                        <a:pt x="680" y="511"/>
                      </a:lnTo>
                      <a:lnTo>
                        <a:pt x="680" y="397"/>
                      </a:lnTo>
                      <a:lnTo>
                        <a:pt x="737" y="341"/>
                      </a:lnTo>
                      <a:lnTo>
                        <a:pt x="737" y="227"/>
                      </a:lnTo>
                      <a:lnTo>
                        <a:pt x="850" y="170"/>
                      </a:lnTo>
                      <a:lnTo>
                        <a:pt x="850" y="57"/>
                      </a:lnTo>
                      <a:lnTo>
                        <a:pt x="73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55" name="Freeform 23"/>
                <p:cNvSpPr>
                  <a:spLocks/>
                </p:cNvSpPr>
                <p:nvPr/>
              </p:nvSpPr>
              <p:spPr bwMode="auto">
                <a:xfrm>
                  <a:off x="817" y="1947"/>
                  <a:ext cx="850" cy="850"/>
                </a:xfrm>
                <a:custGeom>
                  <a:avLst/>
                  <a:gdLst>
                    <a:gd name="T0" fmla="*/ 850 w 850"/>
                    <a:gd name="T1" fmla="*/ 567 h 850"/>
                    <a:gd name="T2" fmla="*/ 680 w 850"/>
                    <a:gd name="T3" fmla="*/ 680 h 850"/>
                    <a:gd name="T4" fmla="*/ 567 w 850"/>
                    <a:gd name="T5" fmla="*/ 793 h 850"/>
                    <a:gd name="T6" fmla="*/ 454 w 850"/>
                    <a:gd name="T7" fmla="*/ 793 h 850"/>
                    <a:gd name="T8" fmla="*/ 283 w 850"/>
                    <a:gd name="T9" fmla="*/ 850 h 850"/>
                    <a:gd name="T10" fmla="*/ 283 w 850"/>
                    <a:gd name="T11" fmla="*/ 793 h 850"/>
                    <a:gd name="T12" fmla="*/ 227 w 850"/>
                    <a:gd name="T13" fmla="*/ 737 h 850"/>
                    <a:gd name="T14" fmla="*/ 170 w 850"/>
                    <a:gd name="T15" fmla="*/ 680 h 850"/>
                    <a:gd name="T16" fmla="*/ 227 w 850"/>
                    <a:gd name="T17" fmla="*/ 567 h 850"/>
                    <a:gd name="T18" fmla="*/ 227 w 850"/>
                    <a:gd name="T19" fmla="*/ 510 h 850"/>
                    <a:gd name="T20" fmla="*/ 113 w 850"/>
                    <a:gd name="T21" fmla="*/ 567 h 850"/>
                    <a:gd name="T22" fmla="*/ 0 w 850"/>
                    <a:gd name="T23" fmla="*/ 510 h 850"/>
                    <a:gd name="T24" fmla="*/ 57 w 850"/>
                    <a:gd name="T25" fmla="*/ 453 h 850"/>
                    <a:gd name="T26" fmla="*/ 0 w 850"/>
                    <a:gd name="T27" fmla="*/ 397 h 850"/>
                    <a:gd name="T28" fmla="*/ 0 w 850"/>
                    <a:gd name="T29" fmla="*/ 283 h 850"/>
                    <a:gd name="T30" fmla="*/ 113 w 850"/>
                    <a:gd name="T31" fmla="*/ 113 h 850"/>
                    <a:gd name="T32" fmla="*/ 170 w 850"/>
                    <a:gd name="T33" fmla="*/ 170 h 850"/>
                    <a:gd name="T34" fmla="*/ 283 w 850"/>
                    <a:gd name="T35" fmla="*/ 113 h 850"/>
                    <a:gd name="T36" fmla="*/ 340 w 850"/>
                    <a:gd name="T37" fmla="*/ 0 h 850"/>
                    <a:gd name="T38" fmla="*/ 624 w 850"/>
                    <a:gd name="T39" fmla="*/ 0 h 850"/>
                    <a:gd name="T40" fmla="*/ 794 w 850"/>
                    <a:gd name="T41" fmla="*/ 113 h 850"/>
                    <a:gd name="T42" fmla="*/ 737 w 850"/>
                    <a:gd name="T43" fmla="*/ 170 h 850"/>
                    <a:gd name="T44" fmla="*/ 737 w 850"/>
                    <a:gd name="T45" fmla="*/ 453 h 850"/>
                    <a:gd name="T46" fmla="*/ 850 w 850"/>
                    <a:gd name="T47" fmla="*/ 567 h 8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850" h="850">
                      <a:moveTo>
                        <a:pt x="850" y="567"/>
                      </a:moveTo>
                      <a:lnTo>
                        <a:pt x="680" y="680"/>
                      </a:lnTo>
                      <a:lnTo>
                        <a:pt x="567" y="793"/>
                      </a:lnTo>
                      <a:lnTo>
                        <a:pt x="454" y="793"/>
                      </a:lnTo>
                      <a:lnTo>
                        <a:pt x="283" y="850"/>
                      </a:lnTo>
                      <a:lnTo>
                        <a:pt x="283" y="793"/>
                      </a:lnTo>
                      <a:lnTo>
                        <a:pt x="227" y="737"/>
                      </a:lnTo>
                      <a:lnTo>
                        <a:pt x="170" y="680"/>
                      </a:lnTo>
                      <a:lnTo>
                        <a:pt x="227" y="567"/>
                      </a:lnTo>
                      <a:lnTo>
                        <a:pt x="227" y="510"/>
                      </a:lnTo>
                      <a:lnTo>
                        <a:pt x="113" y="567"/>
                      </a:lnTo>
                      <a:lnTo>
                        <a:pt x="0" y="510"/>
                      </a:lnTo>
                      <a:lnTo>
                        <a:pt x="57" y="453"/>
                      </a:lnTo>
                      <a:lnTo>
                        <a:pt x="0" y="397"/>
                      </a:lnTo>
                      <a:lnTo>
                        <a:pt x="0" y="283"/>
                      </a:lnTo>
                      <a:lnTo>
                        <a:pt x="113" y="113"/>
                      </a:lnTo>
                      <a:lnTo>
                        <a:pt x="170" y="170"/>
                      </a:lnTo>
                      <a:lnTo>
                        <a:pt x="283" y="113"/>
                      </a:lnTo>
                      <a:lnTo>
                        <a:pt x="340" y="0"/>
                      </a:lnTo>
                      <a:lnTo>
                        <a:pt x="624" y="0"/>
                      </a:lnTo>
                      <a:lnTo>
                        <a:pt x="794" y="113"/>
                      </a:lnTo>
                      <a:lnTo>
                        <a:pt x="737" y="170"/>
                      </a:lnTo>
                      <a:lnTo>
                        <a:pt x="737" y="453"/>
                      </a:lnTo>
                      <a:lnTo>
                        <a:pt x="850" y="56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56" name="Freeform 24"/>
                <p:cNvSpPr>
                  <a:spLocks/>
                </p:cNvSpPr>
                <p:nvPr/>
              </p:nvSpPr>
              <p:spPr bwMode="auto">
                <a:xfrm>
                  <a:off x="1157" y="1550"/>
                  <a:ext cx="907" cy="964"/>
                </a:xfrm>
                <a:custGeom>
                  <a:avLst/>
                  <a:gdLst>
                    <a:gd name="T0" fmla="*/ 510 w 907"/>
                    <a:gd name="T1" fmla="*/ 964 h 964"/>
                    <a:gd name="T2" fmla="*/ 397 w 907"/>
                    <a:gd name="T3" fmla="*/ 850 h 964"/>
                    <a:gd name="T4" fmla="*/ 397 w 907"/>
                    <a:gd name="T5" fmla="*/ 567 h 964"/>
                    <a:gd name="T6" fmla="*/ 454 w 907"/>
                    <a:gd name="T7" fmla="*/ 510 h 964"/>
                    <a:gd name="T8" fmla="*/ 284 w 907"/>
                    <a:gd name="T9" fmla="*/ 397 h 964"/>
                    <a:gd name="T10" fmla="*/ 0 w 907"/>
                    <a:gd name="T11" fmla="*/ 397 h 964"/>
                    <a:gd name="T12" fmla="*/ 0 w 907"/>
                    <a:gd name="T13" fmla="*/ 227 h 964"/>
                    <a:gd name="T14" fmla="*/ 57 w 907"/>
                    <a:gd name="T15" fmla="*/ 227 h 964"/>
                    <a:gd name="T16" fmla="*/ 114 w 907"/>
                    <a:gd name="T17" fmla="*/ 56 h 964"/>
                    <a:gd name="T18" fmla="*/ 170 w 907"/>
                    <a:gd name="T19" fmla="*/ 0 h 964"/>
                    <a:gd name="T20" fmla="*/ 340 w 907"/>
                    <a:gd name="T21" fmla="*/ 56 h 964"/>
                    <a:gd name="T22" fmla="*/ 397 w 907"/>
                    <a:gd name="T23" fmla="*/ 56 h 964"/>
                    <a:gd name="T24" fmla="*/ 454 w 907"/>
                    <a:gd name="T25" fmla="*/ 170 h 964"/>
                    <a:gd name="T26" fmla="*/ 510 w 907"/>
                    <a:gd name="T27" fmla="*/ 56 h 964"/>
                    <a:gd name="T28" fmla="*/ 567 w 907"/>
                    <a:gd name="T29" fmla="*/ 113 h 964"/>
                    <a:gd name="T30" fmla="*/ 567 w 907"/>
                    <a:gd name="T31" fmla="*/ 170 h 964"/>
                    <a:gd name="T32" fmla="*/ 624 w 907"/>
                    <a:gd name="T33" fmla="*/ 170 h 964"/>
                    <a:gd name="T34" fmla="*/ 681 w 907"/>
                    <a:gd name="T35" fmla="*/ 283 h 964"/>
                    <a:gd name="T36" fmla="*/ 624 w 907"/>
                    <a:gd name="T37" fmla="*/ 397 h 964"/>
                    <a:gd name="T38" fmla="*/ 737 w 907"/>
                    <a:gd name="T39" fmla="*/ 453 h 964"/>
                    <a:gd name="T40" fmla="*/ 737 w 907"/>
                    <a:gd name="T41" fmla="*/ 623 h 964"/>
                    <a:gd name="T42" fmla="*/ 851 w 907"/>
                    <a:gd name="T43" fmla="*/ 680 h 964"/>
                    <a:gd name="T44" fmla="*/ 907 w 907"/>
                    <a:gd name="T45" fmla="*/ 850 h 964"/>
                    <a:gd name="T46" fmla="*/ 624 w 907"/>
                    <a:gd name="T47" fmla="*/ 907 h 964"/>
                    <a:gd name="T48" fmla="*/ 510 w 907"/>
                    <a:gd name="T49" fmla="*/ 964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907" h="964">
                      <a:moveTo>
                        <a:pt x="510" y="964"/>
                      </a:moveTo>
                      <a:lnTo>
                        <a:pt x="397" y="850"/>
                      </a:lnTo>
                      <a:lnTo>
                        <a:pt x="397" y="567"/>
                      </a:lnTo>
                      <a:lnTo>
                        <a:pt x="454" y="510"/>
                      </a:lnTo>
                      <a:lnTo>
                        <a:pt x="284" y="397"/>
                      </a:lnTo>
                      <a:lnTo>
                        <a:pt x="0" y="397"/>
                      </a:lnTo>
                      <a:lnTo>
                        <a:pt x="0" y="227"/>
                      </a:lnTo>
                      <a:lnTo>
                        <a:pt x="57" y="227"/>
                      </a:lnTo>
                      <a:lnTo>
                        <a:pt x="114" y="56"/>
                      </a:lnTo>
                      <a:lnTo>
                        <a:pt x="170" y="0"/>
                      </a:lnTo>
                      <a:lnTo>
                        <a:pt x="340" y="56"/>
                      </a:lnTo>
                      <a:lnTo>
                        <a:pt x="397" y="56"/>
                      </a:lnTo>
                      <a:lnTo>
                        <a:pt x="454" y="170"/>
                      </a:lnTo>
                      <a:lnTo>
                        <a:pt x="510" y="56"/>
                      </a:lnTo>
                      <a:lnTo>
                        <a:pt x="567" y="113"/>
                      </a:lnTo>
                      <a:lnTo>
                        <a:pt x="567" y="170"/>
                      </a:lnTo>
                      <a:lnTo>
                        <a:pt x="624" y="170"/>
                      </a:lnTo>
                      <a:lnTo>
                        <a:pt x="681" y="283"/>
                      </a:lnTo>
                      <a:lnTo>
                        <a:pt x="624" y="397"/>
                      </a:lnTo>
                      <a:lnTo>
                        <a:pt x="737" y="453"/>
                      </a:lnTo>
                      <a:lnTo>
                        <a:pt x="737" y="623"/>
                      </a:lnTo>
                      <a:lnTo>
                        <a:pt x="851" y="680"/>
                      </a:lnTo>
                      <a:lnTo>
                        <a:pt x="907" y="850"/>
                      </a:lnTo>
                      <a:lnTo>
                        <a:pt x="624" y="907"/>
                      </a:lnTo>
                      <a:lnTo>
                        <a:pt x="510" y="96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57" name="Freeform 25"/>
                <p:cNvSpPr>
                  <a:spLocks/>
                </p:cNvSpPr>
                <p:nvPr/>
              </p:nvSpPr>
              <p:spPr bwMode="auto">
                <a:xfrm>
                  <a:off x="1327" y="643"/>
                  <a:ext cx="1021" cy="1077"/>
                </a:xfrm>
                <a:custGeom>
                  <a:avLst/>
                  <a:gdLst>
                    <a:gd name="T0" fmla="*/ 454 w 1021"/>
                    <a:gd name="T1" fmla="*/ 1077 h 1077"/>
                    <a:gd name="T2" fmla="*/ 397 w 1021"/>
                    <a:gd name="T3" fmla="*/ 1077 h 1077"/>
                    <a:gd name="T4" fmla="*/ 397 w 1021"/>
                    <a:gd name="T5" fmla="*/ 1020 h 1077"/>
                    <a:gd name="T6" fmla="*/ 340 w 1021"/>
                    <a:gd name="T7" fmla="*/ 963 h 1077"/>
                    <a:gd name="T8" fmla="*/ 284 w 1021"/>
                    <a:gd name="T9" fmla="*/ 1077 h 1077"/>
                    <a:gd name="T10" fmla="*/ 227 w 1021"/>
                    <a:gd name="T11" fmla="*/ 963 h 1077"/>
                    <a:gd name="T12" fmla="*/ 170 w 1021"/>
                    <a:gd name="T13" fmla="*/ 963 h 1077"/>
                    <a:gd name="T14" fmla="*/ 0 w 1021"/>
                    <a:gd name="T15" fmla="*/ 907 h 1077"/>
                    <a:gd name="T16" fmla="*/ 57 w 1021"/>
                    <a:gd name="T17" fmla="*/ 793 h 1077"/>
                    <a:gd name="T18" fmla="*/ 170 w 1021"/>
                    <a:gd name="T19" fmla="*/ 680 h 1077"/>
                    <a:gd name="T20" fmla="*/ 227 w 1021"/>
                    <a:gd name="T21" fmla="*/ 680 h 1077"/>
                    <a:gd name="T22" fmla="*/ 340 w 1021"/>
                    <a:gd name="T23" fmla="*/ 453 h 1077"/>
                    <a:gd name="T24" fmla="*/ 454 w 1021"/>
                    <a:gd name="T25" fmla="*/ 396 h 1077"/>
                    <a:gd name="T26" fmla="*/ 511 w 1021"/>
                    <a:gd name="T27" fmla="*/ 396 h 1077"/>
                    <a:gd name="T28" fmla="*/ 737 w 1021"/>
                    <a:gd name="T29" fmla="*/ 170 h 1077"/>
                    <a:gd name="T30" fmla="*/ 851 w 1021"/>
                    <a:gd name="T31" fmla="*/ 0 h 1077"/>
                    <a:gd name="T32" fmla="*/ 964 w 1021"/>
                    <a:gd name="T33" fmla="*/ 0 h 1077"/>
                    <a:gd name="T34" fmla="*/ 1021 w 1021"/>
                    <a:gd name="T35" fmla="*/ 170 h 1077"/>
                    <a:gd name="T36" fmla="*/ 907 w 1021"/>
                    <a:gd name="T37" fmla="*/ 283 h 1077"/>
                    <a:gd name="T38" fmla="*/ 907 w 1021"/>
                    <a:gd name="T39" fmla="*/ 453 h 1077"/>
                    <a:gd name="T40" fmla="*/ 794 w 1021"/>
                    <a:gd name="T41" fmla="*/ 567 h 1077"/>
                    <a:gd name="T42" fmla="*/ 681 w 1021"/>
                    <a:gd name="T43" fmla="*/ 737 h 1077"/>
                    <a:gd name="T44" fmla="*/ 511 w 1021"/>
                    <a:gd name="T45" fmla="*/ 850 h 1077"/>
                    <a:gd name="T46" fmla="*/ 511 w 1021"/>
                    <a:gd name="T47" fmla="*/ 907 h 1077"/>
                    <a:gd name="T48" fmla="*/ 454 w 1021"/>
                    <a:gd name="T49" fmla="*/ 1077 h 10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021" h="1077">
                      <a:moveTo>
                        <a:pt x="454" y="1077"/>
                      </a:moveTo>
                      <a:lnTo>
                        <a:pt x="397" y="1077"/>
                      </a:lnTo>
                      <a:lnTo>
                        <a:pt x="397" y="1020"/>
                      </a:lnTo>
                      <a:lnTo>
                        <a:pt x="340" y="963"/>
                      </a:lnTo>
                      <a:lnTo>
                        <a:pt x="284" y="1077"/>
                      </a:lnTo>
                      <a:lnTo>
                        <a:pt x="227" y="963"/>
                      </a:lnTo>
                      <a:lnTo>
                        <a:pt x="170" y="963"/>
                      </a:lnTo>
                      <a:lnTo>
                        <a:pt x="0" y="907"/>
                      </a:lnTo>
                      <a:lnTo>
                        <a:pt x="57" y="793"/>
                      </a:lnTo>
                      <a:lnTo>
                        <a:pt x="170" y="680"/>
                      </a:lnTo>
                      <a:lnTo>
                        <a:pt x="227" y="680"/>
                      </a:lnTo>
                      <a:lnTo>
                        <a:pt x="340" y="453"/>
                      </a:lnTo>
                      <a:lnTo>
                        <a:pt x="454" y="396"/>
                      </a:lnTo>
                      <a:lnTo>
                        <a:pt x="511" y="396"/>
                      </a:lnTo>
                      <a:lnTo>
                        <a:pt x="737" y="170"/>
                      </a:lnTo>
                      <a:lnTo>
                        <a:pt x="851" y="0"/>
                      </a:lnTo>
                      <a:lnTo>
                        <a:pt x="964" y="0"/>
                      </a:lnTo>
                      <a:lnTo>
                        <a:pt x="1021" y="170"/>
                      </a:lnTo>
                      <a:lnTo>
                        <a:pt x="907" y="283"/>
                      </a:lnTo>
                      <a:lnTo>
                        <a:pt x="907" y="453"/>
                      </a:lnTo>
                      <a:lnTo>
                        <a:pt x="794" y="567"/>
                      </a:lnTo>
                      <a:lnTo>
                        <a:pt x="681" y="737"/>
                      </a:lnTo>
                      <a:lnTo>
                        <a:pt x="511" y="850"/>
                      </a:lnTo>
                      <a:lnTo>
                        <a:pt x="511" y="907"/>
                      </a:lnTo>
                      <a:lnTo>
                        <a:pt x="454" y="107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58" name="Freeform 26"/>
                <p:cNvSpPr>
                  <a:spLocks/>
                </p:cNvSpPr>
                <p:nvPr/>
              </p:nvSpPr>
              <p:spPr bwMode="auto">
                <a:xfrm>
                  <a:off x="2331" y="3024"/>
                  <a:ext cx="1021" cy="1304"/>
                </a:xfrm>
                <a:custGeom>
                  <a:avLst/>
                  <a:gdLst>
                    <a:gd name="T0" fmla="*/ 737 w 1021"/>
                    <a:gd name="T1" fmla="*/ 1077 h 1304"/>
                    <a:gd name="T2" fmla="*/ 567 w 1021"/>
                    <a:gd name="T3" fmla="*/ 1134 h 1304"/>
                    <a:gd name="T4" fmla="*/ 454 w 1021"/>
                    <a:gd name="T5" fmla="*/ 1077 h 1304"/>
                    <a:gd name="T6" fmla="*/ 340 w 1021"/>
                    <a:gd name="T7" fmla="*/ 1191 h 1304"/>
                    <a:gd name="T8" fmla="*/ 340 w 1021"/>
                    <a:gd name="T9" fmla="*/ 1134 h 1304"/>
                    <a:gd name="T10" fmla="*/ 170 w 1021"/>
                    <a:gd name="T11" fmla="*/ 1191 h 1304"/>
                    <a:gd name="T12" fmla="*/ 170 w 1021"/>
                    <a:gd name="T13" fmla="*/ 1304 h 1304"/>
                    <a:gd name="T14" fmla="*/ 57 w 1021"/>
                    <a:gd name="T15" fmla="*/ 1134 h 1304"/>
                    <a:gd name="T16" fmla="*/ 0 w 1021"/>
                    <a:gd name="T17" fmla="*/ 1134 h 1304"/>
                    <a:gd name="T18" fmla="*/ 0 w 1021"/>
                    <a:gd name="T19" fmla="*/ 1077 h 1304"/>
                    <a:gd name="T20" fmla="*/ 113 w 1021"/>
                    <a:gd name="T21" fmla="*/ 964 h 1304"/>
                    <a:gd name="T22" fmla="*/ 57 w 1021"/>
                    <a:gd name="T23" fmla="*/ 907 h 1304"/>
                    <a:gd name="T24" fmla="*/ 113 w 1021"/>
                    <a:gd name="T25" fmla="*/ 851 h 1304"/>
                    <a:gd name="T26" fmla="*/ 57 w 1021"/>
                    <a:gd name="T27" fmla="*/ 794 h 1304"/>
                    <a:gd name="T28" fmla="*/ 57 w 1021"/>
                    <a:gd name="T29" fmla="*/ 680 h 1304"/>
                    <a:gd name="T30" fmla="*/ 170 w 1021"/>
                    <a:gd name="T31" fmla="*/ 567 h 1304"/>
                    <a:gd name="T32" fmla="*/ 283 w 1021"/>
                    <a:gd name="T33" fmla="*/ 567 h 1304"/>
                    <a:gd name="T34" fmla="*/ 227 w 1021"/>
                    <a:gd name="T35" fmla="*/ 510 h 1304"/>
                    <a:gd name="T36" fmla="*/ 283 w 1021"/>
                    <a:gd name="T37" fmla="*/ 454 h 1304"/>
                    <a:gd name="T38" fmla="*/ 283 w 1021"/>
                    <a:gd name="T39" fmla="*/ 397 h 1304"/>
                    <a:gd name="T40" fmla="*/ 397 w 1021"/>
                    <a:gd name="T41" fmla="*/ 284 h 1304"/>
                    <a:gd name="T42" fmla="*/ 454 w 1021"/>
                    <a:gd name="T43" fmla="*/ 57 h 1304"/>
                    <a:gd name="T44" fmla="*/ 567 w 1021"/>
                    <a:gd name="T45" fmla="*/ 0 h 1304"/>
                    <a:gd name="T46" fmla="*/ 680 w 1021"/>
                    <a:gd name="T47" fmla="*/ 0 h 1304"/>
                    <a:gd name="T48" fmla="*/ 680 w 1021"/>
                    <a:gd name="T49" fmla="*/ 57 h 1304"/>
                    <a:gd name="T50" fmla="*/ 737 w 1021"/>
                    <a:gd name="T51" fmla="*/ 170 h 1304"/>
                    <a:gd name="T52" fmla="*/ 850 w 1021"/>
                    <a:gd name="T53" fmla="*/ 227 h 1304"/>
                    <a:gd name="T54" fmla="*/ 794 w 1021"/>
                    <a:gd name="T55" fmla="*/ 340 h 1304"/>
                    <a:gd name="T56" fmla="*/ 794 w 1021"/>
                    <a:gd name="T57" fmla="*/ 510 h 1304"/>
                    <a:gd name="T58" fmla="*/ 850 w 1021"/>
                    <a:gd name="T59" fmla="*/ 624 h 1304"/>
                    <a:gd name="T60" fmla="*/ 907 w 1021"/>
                    <a:gd name="T61" fmla="*/ 624 h 1304"/>
                    <a:gd name="T62" fmla="*/ 1021 w 1021"/>
                    <a:gd name="T63" fmla="*/ 737 h 1304"/>
                    <a:gd name="T64" fmla="*/ 964 w 1021"/>
                    <a:gd name="T65" fmla="*/ 907 h 1304"/>
                    <a:gd name="T66" fmla="*/ 850 w 1021"/>
                    <a:gd name="T67" fmla="*/ 964 h 1304"/>
                    <a:gd name="T68" fmla="*/ 794 w 1021"/>
                    <a:gd name="T69" fmla="*/ 964 h 1304"/>
                    <a:gd name="T70" fmla="*/ 737 w 1021"/>
                    <a:gd name="T71" fmla="*/ 1021 h 1304"/>
                    <a:gd name="T72" fmla="*/ 737 w 1021"/>
                    <a:gd name="T73" fmla="*/ 1077 h 1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021" h="1304">
                      <a:moveTo>
                        <a:pt x="737" y="1077"/>
                      </a:moveTo>
                      <a:lnTo>
                        <a:pt x="567" y="1134"/>
                      </a:lnTo>
                      <a:lnTo>
                        <a:pt x="454" y="1077"/>
                      </a:lnTo>
                      <a:lnTo>
                        <a:pt x="340" y="1191"/>
                      </a:lnTo>
                      <a:lnTo>
                        <a:pt x="340" y="1134"/>
                      </a:lnTo>
                      <a:lnTo>
                        <a:pt x="170" y="1191"/>
                      </a:lnTo>
                      <a:lnTo>
                        <a:pt x="170" y="1304"/>
                      </a:lnTo>
                      <a:lnTo>
                        <a:pt x="57" y="1134"/>
                      </a:lnTo>
                      <a:lnTo>
                        <a:pt x="0" y="1134"/>
                      </a:lnTo>
                      <a:lnTo>
                        <a:pt x="0" y="1077"/>
                      </a:lnTo>
                      <a:lnTo>
                        <a:pt x="113" y="964"/>
                      </a:lnTo>
                      <a:lnTo>
                        <a:pt x="57" y="907"/>
                      </a:lnTo>
                      <a:lnTo>
                        <a:pt x="113" y="851"/>
                      </a:lnTo>
                      <a:lnTo>
                        <a:pt x="57" y="794"/>
                      </a:lnTo>
                      <a:lnTo>
                        <a:pt x="57" y="680"/>
                      </a:lnTo>
                      <a:lnTo>
                        <a:pt x="170" y="567"/>
                      </a:lnTo>
                      <a:lnTo>
                        <a:pt x="283" y="567"/>
                      </a:lnTo>
                      <a:lnTo>
                        <a:pt x="227" y="510"/>
                      </a:lnTo>
                      <a:lnTo>
                        <a:pt x="283" y="454"/>
                      </a:lnTo>
                      <a:lnTo>
                        <a:pt x="283" y="397"/>
                      </a:lnTo>
                      <a:lnTo>
                        <a:pt x="397" y="284"/>
                      </a:lnTo>
                      <a:lnTo>
                        <a:pt x="454" y="57"/>
                      </a:lnTo>
                      <a:lnTo>
                        <a:pt x="567" y="0"/>
                      </a:lnTo>
                      <a:lnTo>
                        <a:pt x="680" y="0"/>
                      </a:lnTo>
                      <a:lnTo>
                        <a:pt x="680" y="57"/>
                      </a:lnTo>
                      <a:lnTo>
                        <a:pt x="737" y="170"/>
                      </a:lnTo>
                      <a:lnTo>
                        <a:pt x="850" y="227"/>
                      </a:lnTo>
                      <a:lnTo>
                        <a:pt x="794" y="340"/>
                      </a:lnTo>
                      <a:lnTo>
                        <a:pt x="794" y="510"/>
                      </a:lnTo>
                      <a:lnTo>
                        <a:pt x="850" y="624"/>
                      </a:lnTo>
                      <a:lnTo>
                        <a:pt x="907" y="624"/>
                      </a:lnTo>
                      <a:lnTo>
                        <a:pt x="1021" y="737"/>
                      </a:lnTo>
                      <a:lnTo>
                        <a:pt x="964" y="907"/>
                      </a:lnTo>
                      <a:lnTo>
                        <a:pt x="850" y="964"/>
                      </a:lnTo>
                      <a:lnTo>
                        <a:pt x="794" y="964"/>
                      </a:lnTo>
                      <a:lnTo>
                        <a:pt x="737" y="1021"/>
                      </a:lnTo>
                      <a:lnTo>
                        <a:pt x="737" y="107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59" name="Freeform 27"/>
                <p:cNvSpPr>
                  <a:spLocks/>
                </p:cNvSpPr>
                <p:nvPr/>
              </p:nvSpPr>
              <p:spPr bwMode="auto">
                <a:xfrm>
                  <a:off x="3238" y="5519"/>
                  <a:ext cx="114" cy="170"/>
                </a:xfrm>
                <a:custGeom>
                  <a:avLst/>
                  <a:gdLst>
                    <a:gd name="T0" fmla="*/ 57 w 114"/>
                    <a:gd name="T1" fmla="*/ 0 h 170"/>
                    <a:gd name="T2" fmla="*/ 0 w 114"/>
                    <a:gd name="T3" fmla="*/ 57 h 170"/>
                    <a:gd name="T4" fmla="*/ 0 w 114"/>
                    <a:gd name="T5" fmla="*/ 170 h 170"/>
                    <a:gd name="T6" fmla="*/ 114 w 114"/>
                    <a:gd name="T7" fmla="*/ 170 h 170"/>
                    <a:gd name="T8" fmla="*/ 114 w 114"/>
                    <a:gd name="T9" fmla="*/ 57 h 170"/>
                    <a:gd name="T10" fmla="*/ 57 w 114"/>
                    <a:gd name="T11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4" h="170">
                      <a:moveTo>
                        <a:pt x="57" y="0"/>
                      </a:moveTo>
                      <a:lnTo>
                        <a:pt x="0" y="57"/>
                      </a:lnTo>
                      <a:lnTo>
                        <a:pt x="0" y="170"/>
                      </a:lnTo>
                      <a:lnTo>
                        <a:pt x="114" y="170"/>
                      </a:lnTo>
                      <a:lnTo>
                        <a:pt x="114" y="57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60" name="Freeform 28"/>
                <p:cNvSpPr>
                  <a:spLocks/>
                </p:cNvSpPr>
                <p:nvPr/>
              </p:nvSpPr>
              <p:spPr bwMode="auto">
                <a:xfrm>
                  <a:off x="3465" y="5462"/>
                  <a:ext cx="113" cy="170"/>
                </a:xfrm>
                <a:custGeom>
                  <a:avLst/>
                  <a:gdLst>
                    <a:gd name="T0" fmla="*/ 0 w 113"/>
                    <a:gd name="T1" fmla="*/ 0 h 170"/>
                    <a:gd name="T2" fmla="*/ 0 w 113"/>
                    <a:gd name="T3" fmla="*/ 57 h 170"/>
                    <a:gd name="T4" fmla="*/ 113 w 113"/>
                    <a:gd name="T5" fmla="*/ 170 h 170"/>
                    <a:gd name="T6" fmla="*/ 113 w 113"/>
                    <a:gd name="T7" fmla="*/ 57 h 170"/>
                    <a:gd name="T8" fmla="*/ 0 w 113"/>
                    <a:gd name="T9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170">
                      <a:moveTo>
                        <a:pt x="0" y="0"/>
                      </a:moveTo>
                      <a:lnTo>
                        <a:pt x="0" y="57"/>
                      </a:lnTo>
                      <a:lnTo>
                        <a:pt x="113" y="170"/>
                      </a:lnTo>
                      <a:lnTo>
                        <a:pt x="113" y="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61" name="Freeform 29"/>
                <p:cNvSpPr>
                  <a:spLocks/>
                </p:cNvSpPr>
                <p:nvPr/>
              </p:nvSpPr>
              <p:spPr bwMode="auto">
                <a:xfrm>
                  <a:off x="3635" y="5519"/>
                  <a:ext cx="170" cy="113"/>
                </a:xfrm>
                <a:custGeom>
                  <a:avLst/>
                  <a:gdLst>
                    <a:gd name="T0" fmla="*/ 57 w 170"/>
                    <a:gd name="T1" fmla="*/ 0 h 113"/>
                    <a:gd name="T2" fmla="*/ 0 w 170"/>
                    <a:gd name="T3" fmla="*/ 57 h 113"/>
                    <a:gd name="T4" fmla="*/ 57 w 170"/>
                    <a:gd name="T5" fmla="*/ 113 h 113"/>
                    <a:gd name="T6" fmla="*/ 113 w 170"/>
                    <a:gd name="T7" fmla="*/ 113 h 113"/>
                    <a:gd name="T8" fmla="*/ 170 w 170"/>
                    <a:gd name="T9" fmla="*/ 0 h 113"/>
                    <a:gd name="T10" fmla="*/ 57 w 170"/>
                    <a:gd name="T11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0" h="113">
                      <a:moveTo>
                        <a:pt x="57" y="0"/>
                      </a:moveTo>
                      <a:lnTo>
                        <a:pt x="0" y="57"/>
                      </a:lnTo>
                      <a:lnTo>
                        <a:pt x="57" y="113"/>
                      </a:lnTo>
                      <a:lnTo>
                        <a:pt x="113" y="113"/>
                      </a:lnTo>
                      <a:lnTo>
                        <a:pt x="170" y="0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62" name="Freeform 30"/>
                <p:cNvSpPr>
                  <a:spLocks/>
                </p:cNvSpPr>
                <p:nvPr/>
              </p:nvSpPr>
              <p:spPr bwMode="auto">
                <a:xfrm>
                  <a:off x="2501" y="4555"/>
                  <a:ext cx="680" cy="680"/>
                </a:xfrm>
                <a:custGeom>
                  <a:avLst/>
                  <a:gdLst>
                    <a:gd name="T0" fmla="*/ 510 w 680"/>
                    <a:gd name="T1" fmla="*/ 57 h 680"/>
                    <a:gd name="T2" fmla="*/ 397 w 680"/>
                    <a:gd name="T3" fmla="*/ 113 h 680"/>
                    <a:gd name="T4" fmla="*/ 284 w 680"/>
                    <a:gd name="T5" fmla="*/ 0 h 680"/>
                    <a:gd name="T6" fmla="*/ 284 w 680"/>
                    <a:gd name="T7" fmla="*/ 113 h 680"/>
                    <a:gd name="T8" fmla="*/ 113 w 680"/>
                    <a:gd name="T9" fmla="*/ 57 h 680"/>
                    <a:gd name="T10" fmla="*/ 113 w 680"/>
                    <a:gd name="T11" fmla="*/ 113 h 680"/>
                    <a:gd name="T12" fmla="*/ 0 w 680"/>
                    <a:gd name="T13" fmla="*/ 227 h 680"/>
                    <a:gd name="T14" fmla="*/ 113 w 680"/>
                    <a:gd name="T15" fmla="*/ 283 h 680"/>
                    <a:gd name="T16" fmla="*/ 113 w 680"/>
                    <a:gd name="T17" fmla="*/ 397 h 680"/>
                    <a:gd name="T18" fmla="*/ 170 w 680"/>
                    <a:gd name="T19" fmla="*/ 454 h 680"/>
                    <a:gd name="T20" fmla="*/ 113 w 680"/>
                    <a:gd name="T21" fmla="*/ 510 h 680"/>
                    <a:gd name="T22" fmla="*/ 57 w 680"/>
                    <a:gd name="T23" fmla="*/ 624 h 680"/>
                    <a:gd name="T24" fmla="*/ 113 w 680"/>
                    <a:gd name="T25" fmla="*/ 680 h 680"/>
                    <a:gd name="T26" fmla="*/ 170 w 680"/>
                    <a:gd name="T27" fmla="*/ 624 h 680"/>
                    <a:gd name="T28" fmla="*/ 284 w 680"/>
                    <a:gd name="T29" fmla="*/ 624 h 680"/>
                    <a:gd name="T30" fmla="*/ 284 w 680"/>
                    <a:gd name="T31" fmla="*/ 567 h 680"/>
                    <a:gd name="T32" fmla="*/ 397 w 680"/>
                    <a:gd name="T33" fmla="*/ 680 h 680"/>
                    <a:gd name="T34" fmla="*/ 397 w 680"/>
                    <a:gd name="T35" fmla="*/ 624 h 680"/>
                    <a:gd name="T36" fmla="*/ 510 w 680"/>
                    <a:gd name="T37" fmla="*/ 680 h 680"/>
                    <a:gd name="T38" fmla="*/ 567 w 680"/>
                    <a:gd name="T39" fmla="*/ 567 h 680"/>
                    <a:gd name="T40" fmla="*/ 567 w 680"/>
                    <a:gd name="T41" fmla="*/ 510 h 680"/>
                    <a:gd name="T42" fmla="*/ 680 w 680"/>
                    <a:gd name="T43" fmla="*/ 454 h 680"/>
                    <a:gd name="T44" fmla="*/ 624 w 680"/>
                    <a:gd name="T45" fmla="*/ 340 h 680"/>
                    <a:gd name="T46" fmla="*/ 567 w 680"/>
                    <a:gd name="T47" fmla="*/ 340 h 680"/>
                    <a:gd name="T48" fmla="*/ 567 w 680"/>
                    <a:gd name="T49" fmla="*/ 283 h 680"/>
                    <a:gd name="T50" fmla="*/ 510 w 680"/>
                    <a:gd name="T51" fmla="*/ 170 h 680"/>
                    <a:gd name="T52" fmla="*/ 510 w 680"/>
                    <a:gd name="T53" fmla="*/ 57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680" h="680">
                      <a:moveTo>
                        <a:pt x="510" y="57"/>
                      </a:moveTo>
                      <a:lnTo>
                        <a:pt x="397" y="113"/>
                      </a:lnTo>
                      <a:lnTo>
                        <a:pt x="284" y="0"/>
                      </a:lnTo>
                      <a:lnTo>
                        <a:pt x="284" y="113"/>
                      </a:lnTo>
                      <a:lnTo>
                        <a:pt x="113" y="57"/>
                      </a:lnTo>
                      <a:lnTo>
                        <a:pt x="113" y="113"/>
                      </a:lnTo>
                      <a:lnTo>
                        <a:pt x="0" y="227"/>
                      </a:lnTo>
                      <a:lnTo>
                        <a:pt x="113" y="283"/>
                      </a:lnTo>
                      <a:lnTo>
                        <a:pt x="113" y="397"/>
                      </a:lnTo>
                      <a:lnTo>
                        <a:pt x="170" y="454"/>
                      </a:lnTo>
                      <a:lnTo>
                        <a:pt x="113" y="510"/>
                      </a:lnTo>
                      <a:lnTo>
                        <a:pt x="57" y="624"/>
                      </a:lnTo>
                      <a:lnTo>
                        <a:pt x="113" y="680"/>
                      </a:lnTo>
                      <a:lnTo>
                        <a:pt x="170" y="624"/>
                      </a:lnTo>
                      <a:lnTo>
                        <a:pt x="284" y="624"/>
                      </a:lnTo>
                      <a:lnTo>
                        <a:pt x="284" y="567"/>
                      </a:lnTo>
                      <a:lnTo>
                        <a:pt x="397" y="680"/>
                      </a:lnTo>
                      <a:lnTo>
                        <a:pt x="397" y="624"/>
                      </a:lnTo>
                      <a:lnTo>
                        <a:pt x="510" y="680"/>
                      </a:lnTo>
                      <a:lnTo>
                        <a:pt x="567" y="567"/>
                      </a:lnTo>
                      <a:lnTo>
                        <a:pt x="567" y="510"/>
                      </a:lnTo>
                      <a:lnTo>
                        <a:pt x="680" y="454"/>
                      </a:lnTo>
                      <a:lnTo>
                        <a:pt x="624" y="340"/>
                      </a:lnTo>
                      <a:lnTo>
                        <a:pt x="567" y="340"/>
                      </a:lnTo>
                      <a:lnTo>
                        <a:pt x="567" y="283"/>
                      </a:lnTo>
                      <a:lnTo>
                        <a:pt x="510" y="170"/>
                      </a:lnTo>
                      <a:lnTo>
                        <a:pt x="510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63" name="Freeform 31"/>
                <p:cNvSpPr>
                  <a:spLocks/>
                </p:cNvSpPr>
                <p:nvPr/>
              </p:nvSpPr>
              <p:spPr bwMode="auto">
                <a:xfrm>
                  <a:off x="3011" y="4215"/>
                  <a:ext cx="397" cy="907"/>
                </a:xfrm>
                <a:custGeom>
                  <a:avLst/>
                  <a:gdLst>
                    <a:gd name="T0" fmla="*/ 170 w 397"/>
                    <a:gd name="T1" fmla="*/ 794 h 907"/>
                    <a:gd name="T2" fmla="*/ 227 w 397"/>
                    <a:gd name="T3" fmla="*/ 850 h 907"/>
                    <a:gd name="T4" fmla="*/ 170 w 397"/>
                    <a:gd name="T5" fmla="*/ 737 h 907"/>
                    <a:gd name="T6" fmla="*/ 227 w 397"/>
                    <a:gd name="T7" fmla="*/ 680 h 907"/>
                    <a:gd name="T8" fmla="*/ 284 w 397"/>
                    <a:gd name="T9" fmla="*/ 737 h 907"/>
                    <a:gd name="T10" fmla="*/ 227 w 397"/>
                    <a:gd name="T11" fmla="*/ 907 h 907"/>
                    <a:gd name="T12" fmla="*/ 341 w 397"/>
                    <a:gd name="T13" fmla="*/ 737 h 907"/>
                    <a:gd name="T14" fmla="*/ 397 w 397"/>
                    <a:gd name="T15" fmla="*/ 623 h 907"/>
                    <a:gd name="T16" fmla="*/ 341 w 397"/>
                    <a:gd name="T17" fmla="*/ 510 h 907"/>
                    <a:gd name="T18" fmla="*/ 227 w 397"/>
                    <a:gd name="T19" fmla="*/ 397 h 907"/>
                    <a:gd name="T20" fmla="*/ 227 w 397"/>
                    <a:gd name="T21" fmla="*/ 340 h 907"/>
                    <a:gd name="T22" fmla="*/ 341 w 397"/>
                    <a:gd name="T23" fmla="*/ 227 h 907"/>
                    <a:gd name="T24" fmla="*/ 341 w 397"/>
                    <a:gd name="T25" fmla="*/ 113 h 907"/>
                    <a:gd name="T26" fmla="*/ 284 w 397"/>
                    <a:gd name="T27" fmla="*/ 0 h 907"/>
                    <a:gd name="T28" fmla="*/ 284 w 397"/>
                    <a:gd name="T29" fmla="*/ 113 h 907"/>
                    <a:gd name="T30" fmla="*/ 227 w 397"/>
                    <a:gd name="T31" fmla="*/ 56 h 907"/>
                    <a:gd name="T32" fmla="*/ 170 w 397"/>
                    <a:gd name="T33" fmla="*/ 56 h 907"/>
                    <a:gd name="T34" fmla="*/ 57 w 397"/>
                    <a:gd name="T35" fmla="*/ 113 h 907"/>
                    <a:gd name="T36" fmla="*/ 57 w 397"/>
                    <a:gd name="T37" fmla="*/ 227 h 907"/>
                    <a:gd name="T38" fmla="*/ 0 w 397"/>
                    <a:gd name="T39" fmla="*/ 283 h 907"/>
                    <a:gd name="T40" fmla="*/ 0 w 397"/>
                    <a:gd name="T41" fmla="*/ 397 h 907"/>
                    <a:gd name="T42" fmla="*/ 0 w 397"/>
                    <a:gd name="T43" fmla="*/ 510 h 907"/>
                    <a:gd name="T44" fmla="*/ 57 w 397"/>
                    <a:gd name="T45" fmla="*/ 623 h 907"/>
                    <a:gd name="T46" fmla="*/ 57 w 397"/>
                    <a:gd name="T47" fmla="*/ 680 h 907"/>
                    <a:gd name="T48" fmla="*/ 114 w 397"/>
                    <a:gd name="T49" fmla="*/ 680 h 907"/>
                    <a:gd name="T50" fmla="*/ 170 w 397"/>
                    <a:gd name="T51" fmla="*/ 794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97" h="907">
                      <a:moveTo>
                        <a:pt x="170" y="794"/>
                      </a:moveTo>
                      <a:lnTo>
                        <a:pt x="227" y="850"/>
                      </a:lnTo>
                      <a:lnTo>
                        <a:pt x="170" y="737"/>
                      </a:lnTo>
                      <a:lnTo>
                        <a:pt x="227" y="680"/>
                      </a:lnTo>
                      <a:lnTo>
                        <a:pt x="284" y="737"/>
                      </a:lnTo>
                      <a:lnTo>
                        <a:pt x="227" y="907"/>
                      </a:lnTo>
                      <a:lnTo>
                        <a:pt x="341" y="737"/>
                      </a:lnTo>
                      <a:lnTo>
                        <a:pt x="397" y="623"/>
                      </a:lnTo>
                      <a:lnTo>
                        <a:pt x="341" y="510"/>
                      </a:lnTo>
                      <a:lnTo>
                        <a:pt x="227" y="397"/>
                      </a:lnTo>
                      <a:lnTo>
                        <a:pt x="227" y="340"/>
                      </a:lnTo>
                      <a:lnTo>
                        <a:pt x="341" y="227"/>
                      </a:lnTo>
                      <a:lnTo>
                        <a:pt x="341" y="113"/>
                      </a:lnTo>
                      <a:lnTo>
                        <a:pt x="284" y="0"/>
                      </a:lnTo>
                      <a:lnTo>
                        <a:pt x="284" y="113"/>
                      </a:lnTo>
                      <a:lnTo>
                        <a:pt x="227" y="56"/>
                      </a:lnTo>
                      <a:lnTo>
                        <a:pt x="170" y="56"/>
                      </a:lnTo>
                      <a:lnTo>
                        <a:pt x="57" y="113"/>
                      </a:lnTo>
                      <a:lnTo>
                        <a:pt x="57" y="227"/>
                      </a:lnTo>
                      <a:lnTo>
                        <a:pt x="0" y="283"/>
                      </a:lnTo>
                      <a:lnTo>
                        <a:pt x="0" y="397"/>
                      </a:lnTo>
                      <a:lnTo>
                        <a:pt x="0" y="510"/>
                      </a:lnTo>
                      <a:lnTo>
                        <a:pt x="57" y="623"/>
                      </a:lnTo>
                      <a:lnTo>
                        <a:pt x="57" y="680"/>
                      </a:lnTo>
                      <a:lnTo>
                        <a:pt x="114" y="680"/>
                      </a:lnTo>
                      <a:lnTo>
                        <a:pt x="170" y="79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64" name="Freeform 32"/>
                <p:cNvSpPr>
                  <a:spLocks/>
                </p:cNvSpPr>
                <p:nvPr/>
              </p:nvSpPr>
              <p:spPr bwMode="auto">
                <a:xfrm>
                  <a:off x="3635" y="4555"/>
                  <a:ext cx="284" cy="283"/>
                </a:xfrm>
                <a:custGeom>
                  <a:avLst/>
                  <a:gdLst>
                    <a:gd name="T0" fmla="*/ 113 w 284"/>
                    <a:gd name="T1" fmla="*/ 0 h 283"/>
                    <a:gd name="T2" fmla="*/ 57 w 284"/>
                    <a:gd name="T3" fmla="*/ 113 h 283"/>
                    <a:gd name="T4" fmla="*/ 0 w 284"/>
                    <a:gd name="T5" fmla="*/ 113 h 283"/>
                    <a:gd name="T6" fmla="*/ 0 w 284"/>
                    <a:gd name="T7" fmla="*/ 283 h 283"/>
                    <a:gd name="T8" fmla="*/ 113 w 284"/>
                    <a:gd name="T9" fmla="*/ 227 h 283"/>
                    <a:gd name="T10" fmla="*/ 113 w 284"/>
                    <a:gd name="T11" fmla="*/ 170 h 283"/>
                    <a:gd name="T12" fmla="*/ 170 w 284"/>
                    <a:gd name="T13" fmla="*/ 170 h 283"/>
                    <a:gd name="T14" fmla="*/ 227 w 284"/>
                    <a:gd name="T15" fmla="*/ 227 h 283"/>
                    <a:gd name="T16" fmla="*/ 284 w 284"/>
                    <a:gd name="T17" fmla="*/ 227 h 283"/>
                    <a:gd name="T18" fmla="*/ 284 w 284"/>
                    <a:gd name="T19" fmla="*/ 113 h 283"/>
                    <a:gd name="T20" fmla="*/ 227 w 284"/>
                    <a:gd name="T21" fmla="*/ 57 h 283"/>
                    <a:gd name="T22" fmla="*/ 113 w 284"/>
                    <a:gd name="T23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84" h="283">
                      <a:moveTo>
                        <a:pt x="113" y="0"/>
                      </a:moveTo>
                      <a:lnTo>
                        <a:pt x="57" y="113"/>
                      </a:lnTo>
                      <a:lnTo>
                        <a:pt x="0" y="113"/>
                      </a:lnTo>
                      <a:lnTo>
                        <a:pt x="0" y="283"/>
                      </a:lnTo>
                      <a:lnTo>
                        <a:pt x="113" y="227"/>
                      </a:lnTo>
                      <a:lnTo>
                        <a:pt x="113" y="170"/>
                      </a:lnTo>
                      <a:lnTo>
                        <a:pt x="170" y="170"/>
                      </a:lnTo>
                      <a:lnTo>
                        <a:pt x="227" y="227"/>
                      </a:lnTo>
                      <a:lnTo>
                        <a:pt x="284" y="227"/>
                      </a:lnTo>
                      <a:lnTo>
                        <a:pt x="284" y="113"/>
                      </a:lnTo>
                      <a:lnTo>
                        <a:pt x="227" y="57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65" name="Freeform 33"/>
                <p:cNvSpPr>
                  <a:spLocks/>
                </p:cNvSpPr>
                <p:nvPr/>
              </p:nvSpPr>
              <p:spPr bwMode="auto">
                <a:xfrm>
                  <a:off x="3068" y="3761"/>
                  <a:ext cx="737" cy="1361"/>
                </a:xfrm>
                <a:custGeom>
                  <a:avLst/>
                  <a:gdLst>
                    <a:gd name="T0" fmla="*/ 170 w 737"/>
                    <a:gd name="T1" fmla="*/ 1361 h 1361"/>
                    <a:gd name="T2" fmla="*/ 284 w 737"/>
                    <a:gd name="T3" fmla="*/ 1191 h 1361"/>
                    <a:gd name="T4" fmla="*/ 340 w 737"/>
                    <a:gd name="T5" fmla="*/ 1077 h 1361"/>
                    <a:gd name="T6" fmla="*/ 284 w 737"/>
                    <a:gd name="T7" fmla="*/ 964 h 1361"/>
                    <a:gd name="T8" fmla="*/ 170 w 737"/>
                    <a:gd name="T9" fmla="*/ 851 h 1361"/>
                    <a:gd name="T10" fmla="*/ 170 w 737"/>
                    <a:gd name="T11" fmla="*/ 794 h 1361"/>
                    <a:gd name="T12" fmla="*/ 284 w 737"/>
                    <a:gd name="T13" fmla="*/ 681 h 1361"/>
                    <a:gd name="T14" fmla="*/ 284 w 737"/>
                    <a:gd name="T15" fmla="*/ 567 h 1361"/>
                    <a:gd name="T16" fmla="*/ 227 w 737"/>
                    <a:gd name="T17" fmla="*/ 454 h 1361"/>
                    <a:gd name="T18" fmla="*/ 227 w 737"/>
                    <a:gd name="T19" fmla="*/ 567 h 1361"/>
                    <a:gd name="T20" fmla="*/ 170 w 737"/>
                    <a:gd name="T21" fmla="*/ 510 h 1361"/>
                    <a:gd name="T22" fmla="*/ 113 w 737"/>
                    <a:gd name="T23" fmla="*/ 510 h 1361"/>
                    <a:gd name="T24" fmla="*/ 113 w 737"/>
                    <a:gd name="T25" fmla="*/ 397 h 1361"/>
                    <a:gd name="T26" fmla="*/ 0 w 737"/>
                    <a:gd name="T27" fmla="*/ 340 h 1361"/>
                    <a:gd name="T28" fmla="*/ 0 w 737"/>
                    <a:gd name="T29" fmla="*/ 284 h 1361"/>
                    <a:gd name="T30" fmla="*/ 57 w 737"/>
                    <a:gd name="T31" fmla="*/ 227 h 1361"/>
                    <a:gd name="T32" fmla="*/ 113 w 737"/>
                    <a:gd name="T33" fmla="*/ 227 h 1361"/>
                    <a:gd name="T34" fmla="*/ 227 w 737"/>
                    <a:gd name="T35" fmla="*/ 170 h 1361"/>
                    <a:gd name="T36" fmla="*/ 284 w 737"/>
                    <a:gd name="T37" fmla="*/ 0 h 1361"/>
                    <a:gd name="T38" fmla="*/ 397 w 737"/>
                    <a:gd name="T39" fmla="*/ 57 h 1361"/>
                    <a:gd name="T40" fmla="*/ 397 w 737"/>
                    <a:gd name="T41" fmla="*/ 170 h 1361"/>
                    <a:gd name="T42" fmla="*/ 454 w 737"/>
                    <a:gd name="T43" fmla="*/ 227 h 1361"/>
                    <a:gd name="T44" fmla="*/ 567 w 737"/>
                    <a:gd name="T45" fmla="*/ 170 h 1361"/>
                    <a:gd name="T46" fmla="*/ 510 w 737"/>
                    <a:gd name="T47" fmla="*/ 284 h 1361"/>
                    <a:gd name="T48" fmla="*/ 624 w 737"/>
                    <a:gd name="T49" fmla="*/ 284 h 1361"/>
                    <a:gd name="T50" fmla="*/ 624 w 737"/>
                    <a:gd name="T51" fmla="*/ 510 h 1361"/>
                    <a:gd name="T52" fmla="*/ 567 w 737"/>
                    <a:gd name="T53" fmla="*/ 567 h 1361"/>
                    <a:gd name="T54" fmla="*/ 680 w 737"/>
                    <a:gd name="T55" fmla="*/ 624 h 1361"/>
                    <a:gd name="T56" fmla="*/ 737 w 737"/>
                    <a:gd name="T57" fmla="*/ 567 h 1361"/>
                    <a:gd name="T58" fmla="*/ 737 w 737"/>
                    <a:gd name="T59" fmla="*/ 681 h 1361"/>
                    <a:gd name="T60" fmla="*/ 680 w 737"/>
                    <a:gd name="T61" fmla="*/ 794 h 1361"/>
                    <a:gd name="T62" fmla="*/ 624 w 737"/>
                    <a:gd name="T63" fmla="*/ 907 h 1361"/>
                    <a:gd name="T64" fmla="*/ 567 w 737"/>
                    <a:gd name="T65" fmla="*/ 907 h 1361"/>
                    <a:gd name="T66" fmla="*/ 567 w 737"/>
                    <a:gd name="T67" fmla="*/ 1077 h 1361"/>
                    <a:gd name="T68" fmla="*/ 624 w 737"/>
                    <a:gd name="T69" fmla="*/ 1134 h 1361"/>
                    <a:gd name="T70" fmla="*/ 624 w 737"/>
                    <a:gd name="T71" fmla="*/ 1304 h 1361"/>
                    <a:gd name="T72" fmla="*/ 567 w 737"/>
                    <a:gd name="T73" fmla="*/ 1248 h 1361"/>
                    <a:gd name="T74" fmla="*/ 397 w 737"/>
                    <a:gd name="T75" fmla="*/ 1248 h 1361"/>
                    <a:gd name="T76" fmla="*/ 340 w 737"/>
                    <a:gd name="T77" fmla="*/ 1304 h 1361"/>
                    <a:gd name="T78" fmla="*/ 340 w 737"/>
                    <a:gd name="T79" fmla="*/ 1248 h 1361"/>
                    <a:gd name="T80" fmla="*/ 170 w 737"/>
                    <a:gd name="T81" fmla="*/ 1361 h 1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737" h="1361">
                      <a:moveTo>
                        <a:pt x="170" y="1361"/>
                      </a:moveTo>
                      <a:lnTo>
                        <a:pt x="284" y="1191"/>
                      </a:lnTo>
                      <a:lnTo>
                        <a:pt x="340" y="1077"/>
                      </a:lnTo>
                      <a:lnTo>
                        <a:pt x="284" y="964"/>
                      </a:lnTo>
                      <a:lnTo>
                        <a:pt x="170" y="851"/>
                      </a:lnTo>
                      <a:lnTo>
                        <a:pt x="170" y="794"/>
                      </a:lnTo>
                      <a:lnTo>
                        <a:pt x="284" y="681"/>
                      </a:lnTo>
                      <a:lnTo>
                        <a:pt x="284" y="567"/>
                      </a:lnTo>
                      <a:lnTo>
                        <a:pt x="227" y="454"/>
                      </a:lnTo>
                      <a:lnTo>
                        <a:pt x="227" y="567"/>
                      </a:lnTo>
                      <a:lnTo>
                        <a:pt x="170" y="510"/>
                      </a:lnTo>
                      <a:lnTo>
                        <a:pt x="113" y="510"/>
                      </a:lnTo>
                      <a:lnTo>
                        <a:pt x="113" y="397"/>
                      </a:lnTo>
                      <a:lnTo>
                        <a:pt x="0" y="340"/>
                      </a:lnTo>
                      <a:lnTo>
                        <a:pt x="0" y="284"/>
                      </a:lnTo>
                      <a:lnTo>
                        <a:pt x="57" y="227"/>
                      </a:lnTo>
                      <a:lnTo>
                        <a:pt x="113" y="227"/>
                      </a:lnTo>
                      <a:lnTo>
                        <a:pt x="227" y="170"/>
                      </a:lnTo>
                      <a:lnTo>
                        <a:pt x="284" y="0"/>
                      </a:lnTo>
                      <a:lnTo>
                        <a:pt x="397" y="57"/>
                      </a:lnTo>
                      <a:lnTo>
                        <a:pt x="397" y="170"/>
                      </a:lnTo>
                      <a:lnTo>
                        <a:pt x="454" y="227"/>
                      </a:lnTo>
                      <a:lnTo>
                        <a:pt x="567" y="170"/>
                      </a:lnTo>
                      <a:lnTo>
                        <a:pt x="510" y="284"/>
                      </a:lnTo>
                      <a:lnTo>
                        <a:pt x="624" y="284"/>
                      </a:lnTo>
                      <a:lnTo>
                        <a:pt x="624" y="510"/>
                      </a:lnTo>
                      <a:lnTo>
                        <a:pt x="567" y="567"/>
                      </a:lnTo>
                      <a:lnTo>
                        <a:pt x="680" y="624"/>
                      </a:lnTo>
                      <a:lnTo>
                        <a:pt x="737" y="567"/>
                      </a:lnTo>
                      <a:lnTo>
                        <a:pt x="737" y="681"/>
                      </a:lnTo>
                      <a:lnTo>
                        <a:pt x="680" y="794"/>
                      </a:lnTo>
                      <a:lnTo>
                        <a:pt x="624" y="907"/>
                      </a:lnTo>
                      <a:lnTo>
                        <a:pt x="567" y="907"/>
                      </a:lnTo>
                      <a:lnTo>
                        <a:pt x="567" y="1077"/>
                      </a:lnTo>
                      <a:lnTo>
                        <a:pt x="624" y="1134"/>
                      </a:lnTo>
                      <a:lnTo>
                        <a:pt x="624" y="1304"/>
                      </a:lnTo>
                      <a:lnTo>
                        <a:pt x="567" y="1248"/>
                      </a:lnTo>
                      <a:lnTo>
                        <a:pt x="397" y="1248"/>
                      </a:lnTo>
                      <a:lnTo>
                        <a:pt x="340" y="1304"/>
                      </a:lnTo>
                      <a:lnTo>
                        <a:pt x="340" y="1248"/>
                      </a:lnTo>
                      <a:lnTo>
                        <a:pt x="170" y="1361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66" name="Freeform 34"/>
                <p:cNvSpPr>
                  <a:spLocks/>
                </p:cNvSpPr>
                <p:nvPr/>
              </p:nvSpPr>
              <p:spPr bwMode="auto">
                <a:xfrm>
                  <a:off x="7094" y="4952"/>
                  <a:ext cx="397" cy="567"/>
                </a:xfrm>
                <a:custGeom>
                  <a:avLst/>
                  <a:gdLst>
                    <a:gd name="T0" fmla="*/ 0 w 397"/>
                    <a:gd name="T1" fmla="*/ 510 h 567"/>
                    <a:gd name="T2" fmla="*/ 57 w 397"/>
                    <a:gd name="T3" fmla="*/ 340 h 567"/>
                    <a:gd name="T4" fmla="*/ 0 w 397"/>
                    <a:gd name="T5" fmla="*/ 0 h 567"/>
                    <a:gd name="T6" fmla="*/ 57 w 397"/>
                    <a:gd name="T7" fmla="*/ 57 h 567"/>
                    <a:gd name="T8" fmla="*/ 113 w 397"/>
                    <a:gd name="T9" fmla="*/ 113 h 567"/>
                    <a:gd name="T10" fmla="*/ 170 w 397"/>
                    <a:gd name="T11" fmla="*/ 113 h 567"/>
                    <a:gd name="T12" fmla="*/ 283 w 397"/>
                    <a:gd name="T13" fmla="*/ 57 h 567"/>
                    <a:gd name="T14" fmla="*/ 340 w 397"/>
                    <a:gd name="T15" fmla="*/ 113 h 567"/>
                    <a:gd name="T16" fmla="*/ 397 w 397"/>
                    <a:gd name="T17" fmla="*/ 283 h 567"/>
                    <a:gd name="T18" fmla="*/ 340 w 397"/>
                    <a:gd name="T19" fmla="*/ 227 h 567"/>
                    <a:gd name="T20" fmla="*/ 340 w 397"/>
                    <a:gd name="T21" fmla="*/ 340 h 567"/>
                    <a:gd name="T22" fmla="*/ 170 w 397"/>
                    <a:gd name="T23" fmla="*/ 397 h 567"/>
                    <a:gd name="T24" fmla="*/ 113 w 397"/>
                    <a:gd name="T25" fmla="*/ 567 h 567"/>
                    <a:gd name="T26" fmla="*/ 57 w 397"/>
                    <a:gd name="T27" fmla="*/ 567 h 567"/>
                    <a:gd name="T28" fmla="*/ 113 w 397"/>
                    <a:gd name="T29" fmla="*/ 453 h 567"/>
                    <a:gd name="T30" fmla="*/ 57 w 397"/>
                    <a:gd name="T31" fmla="*/ 453 h 567"/>
                    <a:gd name="T32" fmla="*/ 0 w 397"/>
                    <a:gd name="T33" fmla="*/ 51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7" h="567">
                      <a:moveTo>
                        <a:pt x="0" y="510"/>
                      </a:moveTo>
                      <a:lnTo>
                        <a:pt x="57" y="340"/>
                      </a:lnTo>
                      <a:lnTo>
                        <a:pt x="0" y="0"/>
                      </a:lnTo>
                      <a:lnTo>
                        <a:pt x="57" y="57"/>
                      </a:lnTo>
                      <a:lnTo>
                        <a:pt x="113" y="113"/>
                      </a:lnTo>
                      <a:lnTo>
                        <a:pt x="170" y="113"/>
                      </a:lnTo>
                      <a:lnTo>
                        <a:pt x="283" y="57"/>
                      </a:lnTo>
                      <a:lnTo>
                        <a:pt x="340" y="113"/>
                      </a:lnTo>
                      <a:lnTo>
                        <a:pt x="397" y="283"/>
                      </a:lnTo>
                      <a:lnTo>
                        <a:pt x="340" y="227"/>
                      </a:lnTo>
                      <a:lnTo>
                        <a:pt x="340" y="340"/>
                      </a:lnTo>
                      <a:lnTo>
                        <a:pt x="170" y="397"/>
                      </a:lnTo>
                      <a:lnTo>
                        <a:pt x="113" y="567"/>
                      </a:lnTo>
                      <a:lnTo>
                        <a:pt x="57" y="567"/>
                      </a:lnTo>
                      <a:lnTo>
                        <a:pt x="113" y="453"/>
                      </a:lnTo>
                      <a:lnTo>
                        <a:pt x="57" y="453"/>
                      </a:lnTo>
                      <a:lnTo>
                        <a:pt x="0" y="51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67" name="Freeform 35"/>
                <p:cNvSpPr>
                  <a:spLocks/>
                </p:cNvSpPr>
                <p:nvPr/>
              </p:nvSpPr>
              <p:spPr bwMode="auto">
                <a:xfrm>
                  <a:off x="7094" y="4782"/>
                  <a:ext cx="340" cy="283"/>
                </a:xfrm>
                <a:custGeom>
                  <a:avLst/>
                  <a:gdLst>
                    <a:gd name="T0" fmla="*/ 0 w 340"/>
                    <a:gd name="T1" fmla="*/ 170 h 283"/>
                    <a:gd name="T2" fmla="*/ 0 w 340"/>
                    <a:gd name="T3" fmla="*/ 113 h 283"/>
                    <a:gd name="T4" fmla="*/ 57 w 340"/>
                    <a:gd name="T5" fmla="*/ 113 h 283"/>
                    <a:gd name="T6" fmla="*/ 0 w 340"/>
                    <a:gd name="T7" fmla="*/ 0 h 283"/>
                    <a:gd name="T8" fmla="*/ 57 w 340"/>
                    <a:gd name="T9" fmla="*/ 0 h 283"/>
                    <a:gd name="T10" fmla="*/ 113 w 340"/>
                    <a:gd name="T11" fmla="*/ 56 h 283"/>
                    <a:gd name="T12" fmla="*/ 227 w 340"/>
                    <a:gd name="T13" fmla="*/ 56 h 283"/>
                    <a:gd name="T14" fmla="*/ 340 w 340"/>
                    <a:gd name="T15" fmla="*/ 170 h 283"/>
                    <a:gd name="T16" fmla="*/ 283 w 340"/>
                    <a:gd name="T17" fmla="*/ 227 h 283"/>
                    <a:gd name="T18" fmla="*/ 170 w 340"/>
                    <a:gd name="T19" fmla="*/ 283 h 283"/>
                    <a:gd name="T20" fmla="*/ 113 w 340"/>
                    <a:gd name="T21" fmla="*/ 283 h 283"/>
                    <a:gd name="T22" fmla="*/ 0 w 340"/>
                    <a:gd name="T23" fmla="*/ 17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40" h="283">
                      <a:moveTo>
                        <a:pt x="0" y="170"/>
                      </a:moveTo>
                      <a:lnTo>
                        <a:pt x="0" y="113"/>
                      </a:lnTo>
                      <a:lnTo>
                        <a:pt x="57" y="113"/>
                      </a:lnTo>
                      <a:lnTo>
                        <a:pt x="0" y="0"/>
                      </a:lnTo>
                      <a:lnTo>
                        <a:pt x="57" y="0"/>
                      </a:lnTo>
                      <a:lnTo>
                        <a:pt x="113" y="56"/>
                      </a:lnTo>
                      <a:lnTo>
                        <a:pt x="227" y="56"/>
                      </a:lnTo>
                      <a:lnTo>
                        <a:pt x="340" y="170"/>
                      </a:lnTo>
                      <a:lnTo>
                        <a:pt x="283" y="227"/>
                      </a:lnTo>
                      <a:lnTo>
                        <a:pt x="170" y="283"/>
                      </a:lnTo>
                      <a:lnTo>
                        <a:pt x="113" y="283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68" name="Freeform 36"/>
                <p:cNvSpPr>
                  <a:spLocks/>
                </p:cNvSpPr>
                <p:nvPr/>
              </p:nvSpPr>
              <p:spPr bwMode="auto">
                <a:xfrm>
                  <a:off x="7037" y="4158"/>
                  <a:ext cx="454" cy="680"/>
                </a:xfrm>
                <a:custGeom>
                  <a:avLst/>
                  <a:gdLst>
                    <a:gd name="T0" fmla="*/ 284 w 454"/>
                    <a:gd name="T1" fmla="*/ 680 h 680"/>
                    <a:gd name="T2" fmla="*/ 170 w 454"/>
                    <a:gd name="T3" fmla="*/ 680 h 680"/>
                    <a:gd name="T4" fmla="*/ 170 w 454"/>
                    <a:gd name="T5" fmla="*/ 567 h 680"/>
                    <a:gd name="T6" fmla="*/ 227 w 454"/>
                    <a:gd name="T7" fmla="*/ 510 h 680"/>
                    <a:gd name="T8" fmla="*/ 170 w 454"/>
                    <a:gd name="T9" fmla="*/ 454 h 680"/>
                    <a:gd name="T10" fmla="*/ 170 w 454"/>
                    <a:gd name="T11" fmla="*/ 510 h 680"/>
                    <a:gd name="T12" fmla="*/ 0 w 454"/>
                    <a:gd name="T13" fmla="*/ 340 h 680"/>
                    <a:gd name="T14" fmla="*/ 114 w 454"/>
                    <a:gd name="T15" fmla="*/ 284 h 680"/>
                    <a:gd name="T16" fmla="*/ 170 w 454"/>
                    <a:gd name="T17" fmla="*/ 113 h 680"/>
                    <a:gd name="T18" fmla="*/ 284 w 454"/>
                    <a:gd name="T19" fmla="*/ 0 h 680"/>
                    <a:gd name="T20" fmla="*/ 397 w 454"/>
                    <a:gd name="T21" fmla="*/ 0 h 680"/>
                    <a:gd name="T22" fmla="*/ 454 w 454"/>
                    <a:gd name="T23" fmla="*/ 57 h 680"/>
                    <a:gd name="T24" fmla="*/ 397 w 454"/>
                    <a:gd name="T25" fmla="*/ 57 h 680"/>
                    <a:gd name="T26" fmla="*/ 284 w 454"/>
                    <a:gd name="T27" fmla="*/ 113 h 680"/>
                    <a:gd name="T28" fmla="*/ 340 w 454"/>
                    <a:gd name="T29" fmla="*/ 170 h 680"/>
                    <a:gd name="T30" fmla="*/ 340 w 454"/>
                    <a:gd name="T31" fmla="*/ 227 h 680"/>
                    <a:gd name="T32" fmla="*/ 397 w 454"/>
                    <a:gd name="T33" fmla="*/ 227 h 680"/>
                    <a:gd name="T34" fmla="*/ 284 w 454"/>
                    <a:gd name="T35" fmla="*/ 454 h 680"/>
                    <a:gd name="T36" fmla="*/ 284 w 454"/>
                    <a:gd name="T37" fmla="*/ 510 h 680"/>
                    <a:gd name="T38" fmla="*/ 227 w 454"/>
                    <a:gd name="T39" fmla="*/ 624 h 680"/>
                    <a:gd name="T40" fmla="*/ 284 w 454"/>
                    <a:gd name="T41" fmla="*/ 680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54" h="680">
                      <a:moveTo>
                        <a:pt x="284" y="680"/>
                      </a:moveTo>
                      <a:lnTo>
                        <a:pt x="170" y="680"/>
                      </a:lnTo>
                      <a:lnTo>
                        <a:pt x="170" y="567"/>
                      </a:lnTo>
                      <a:lnTo>
                        <a:pt x="227" y="510"/>
                      </a:lnTo>
                      <a:lnTo>
                        <a:pt x="170" y="454"/>
                      </a:lnTo>
                      <a:lnTo>
                        <a:pt x="170" y="510"/>
                      </a:lnTo>
                      <a:lnTo>
                        <a:pt x="0" y="340"/>
                      </a:lnTo>
                      <a:lnTo>
                        <a:pt x="114" y="284"/>
                      </a:lnTo>
                      <a:lnTo>
                        <a:pt x="170" y="113"/>
                      </a:lnTo>
                      <a:lnTo>
                        <a:pt x="284" y="0"/>
                      </a:lnTo>
                      <a:lnTo>
                        <a:pt x="397" y="0"/>
                      </a:lnTo>
                      <a:lnTo>
                        <a:pt x="454" y="57"/>
                      </a:lnTo>
                      <a:lnTo>
                        <a:pt x="397" y="57"/>
                      </a:lnTo>
                      <a:lnTo>
                        <a:pt x="284" y="113"/>
                      </a:lnTo>
                      <a:lnTo>
                        <a:pt x="340" y="170"/>
                      </a:lnTo>
                      <a:lnTo>
                        <a:pt x="340" y="227"/>
                      </a:lnTo>
                      <a:lnTo>
                        <a:pt x="397" y="227"/>
                      </a:lnTo>
                      <a:lnTo>
                        <a:pt x="284" y="454"/>
                      </a:lnTo>
                      <a:lnTo>
                        <a:pt x="284" y="510"/>
                      </a:lnTo>
                      <a:lnTo>
                        <a:pt x="227" y="624"/>
                      </a:lnTo>
                      <a:lnTo>
                        <a:pt x="284" y="68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69" name="Freeform 37"/>
                <p:cNvSpPr>
                  <a:spLocks/>
                </p:cNvSpPr>
                <p:nvPr/>
              </p:nvSpPr>
              <p:spPr bwMode="auto">
                <a:xfrm>
                  <a:off x="6754" y="3704"/>
                  <a:ext cx="567" cy="794"/>
                </a:xfrm>
                <a:custGeom>
                  <a:avLst/>
                  <a:gdLst>
                    <a:gd name="T0" fmla="*/ 283 w 567"/>
                    <a:gd name="T1" fmla="*/ 794 h 794"/>
                    <a:gd name="T2" fmla="*/ 170 w 567"/>
                    <a:gd name="T3" fmla="*/ 738 h 794"/>
                    <a:gd name="T4" fmla="*/ 226 w 567"/>
                    <a:gd name="T5" fmla="*/ 681 h 794"/>
                    <a:gd name="T6" fmla="*/ 113 w 567"/>
                    <a:gd name="T7" fmla="*/ 624 h 794"/>
                    <a:gd name="T8" fmla="*/ 226 w 567"/>
                    <a:gd name="T9" fmla="*/ 624 h 794"/>
                    <a:gd name="T10" fmla="*/ 226 w 567"/>
                    <a:gd name="T11" fmla="*/ 567 h 794"/>
                    <a:gd name="T12" fmla="*/ 170 w 567"/>
                    <a:gd name="T13" fmla="*/ 567 h 794"/>
                    <a:gd name="T14" fmla="*/ 170 w 567"/>
                    <a:gd name="T15" fmla="*/ 397 h 794"/>
                    <a:gd name="T16" fmla="*/ 56 w 567"/>
                    <a:gd name="T17" fmla="*/ 284 h 794"/>
                    <a:gd name="T18" fmla="*/ 56 w 567"/>
                    <a:gd name="T19" fmla="*/ 227 h 794"/>
                    <a:gd name="T20" fmla="*/ 113 w 567"/>
                    <a:gd name="T21" fmla="*/ 171 h 794"/>
                    <a:gd name="T22" fmla="*/ 0 w 567"/>
                    <a:gd name="T23" fmla="*/ 114 h 794"/>
                    <a:gd name="T24" fmla="*/ 0 w 567"/>
                    <a:gd name="T25" fmla="*/ 57 h 794"/>
                    <a:gd name="T26" fmla="*/ 113 w 567"/>
                    <a:gd name="T27" fmla="*/ 57 h 794"/>
                    <a:gd name="T28" fmla="*/ 170 w 567"/>
                    <a:gd name="T29" fmla="*/ 57 h 794"/>
                    <a:gd name="T30" fmla="*/ 113 w 567"/>
                    <a:gd name="T31" fmla="*/ 0 h 794"/>
                    <a:gd name="T32" fmla="*/ 283 w 567"/>
                    <a:gd name="T33" fmla="*/ 0 h 794"/>
                    <a:gd name="T34" fmla="*/ 283 w 567"/>
                    <a:gd name="T35" fmla="*/ 171 h 794"/>
                    <a:gd name="T36" fmla="*/ 226 w 567"/>
                    <a:gd name="T37" fmla="*/ 284 h 794"/>
                    <a:gd name="T38" fmla="*/ 283 w 567"/>
                    <a:gd name="T39" fmla="*/ 341 h 794"/>
                    <a:gd name="T40" fmla="*/ 397 w 567"/>
                    <a:gd name="T41" fmla="*/ 341 h 794"/>
                    <a:gd name="T42" fmla="*/ 453 w 567"/>
                    <a:gd name="T43" fmla="*/ 397 h 794"/>
                    <a:gd name="T44" fmla="*/ 510 w 567"/>
                    <a:gd name="T45" fmla="*/ 397 h 794"/>
                    <a:gd name="T46" fmla="*/ 567 w 567"/>
                    <a:gd name="T47" fmla="*/ 454 h 794"/>
                    <a:gd name="T48" fmla="*/ 453 w 567"/>
                    <a:gd name="T49" fmla="*/ 567 h 794"/>
                    <a:gd name="T50" fmla="*/ 397 w 567"/>
                    <a:gd name="T51" fmla="*/ 738 h 794"/>
                    <a:gd name="T52" fmla="*/ 283 w 567"/>
                    <a:gd name="T53" fmla="*/ 794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567" h="794">
                      <a:moveTo>
                        <a:pt x="283" y="794"/>
                      </a:moveTo>
                      <a:lnTo>
                        <a:pt x="170" y="738"/>
                      </a:lnTo>
                      <a:lnTo>
                        <a:pt x="226" y="681"/>
                      </a:lnTo>
                      <a:lnTo>
                        <a:pt x="113" y="624"/>
                      </a:lnTo>
                      <a:lnTo>
                        <a:pt x="226" y="624"/>
                      </a:lnTo>
                      <a:lnTo>
                        <a:pt x="226" y="567"/>
                      </a:lnTo>
                      <a:lnTo>
                        <a:pt x="170" y="567"/>
                      </a:lnTo>
                      <a:lnTo>
                        <a:pt x="170" y="397"/>
                      </a:lnTo>
                      <a:lnTo>
                        <a:pt x="56" y="284"/>
                      </a:lnTo>
                      <a:lnTo>
                        <a:pt x="56" y="227"/>
                      </a:lnTo>
                      <a:lnTo>
                        <a:pt x="113" y="171"/>
                      </a:lnTo>
                      <a:lnTo>
                        <a:pt x="0" y="114"/>
                      </a:lnTo>
                      <a:lnTo>
                        <a:pt x="0" y="57"/>
                      </a:lnTo>
                      <a:lnTo>
                        <a:pt x="113" y="57"/>
                      </a:lnTo>
                      <a:lnTo>
                        <a:pt x="170" y="57"/>
                      </a:lnTo>
                      <a:lnTo>
                        <a:pt x="113" y="0"/>
                      </a:lnTo>
                      <a:lnTo>
                        <a:pt x="283" y="0"/>
                      </a:lnTo>
                      <a:lnTo>
                        <a:pt x="283" y="171"/>
                      </a:lnTo>
                      <a:lnTo>
                        <a:pt x="226" y="284"/>
                      </a:lnTo>
                      <a:lnTo>
                        <a:pt x="283" y="341"/>
                      </a:lnTo>
                      <a:lnTo>
                        <a:pt x="397" y="341"/>
                      </a:lnTo>
                      <a:lnTo>
                        <a:pt x="453" y="397"/>
                      </a:lnTo>
                      <a:lnTo>
                        <a:pt x="510" y="397"/>
                      </a:lnTo>
                      <a:lnTo>
                        <a:pt x="567" y="454"/>
                      </a:lnTo>
                      <a:lnTo>
                        <a:pt x="453" y="567"/>
                      </a:lnTo>
                      <a:lnTo>
                        <a:pt x="397" y="738"/>
                      </a:lnTo>
                      <a:lnTo>
                        <a:pt x="283" y="79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70" name="Freeform 38"/>
                <p:cNvSpPr>
                  <a:spLocks/>
                </p:cNvSpPr>
                <p:nvPr/>
              </p:nvSpPr>
              <p:spPr bwMode="auto">
                <a:xfrm>
                  <a:off x="6640" y="4952"/>
                  <a:ext cx="284" cy="340"/>
                </a:xfrm>
                <a:custGeom>
                  <a:avLst/>
                  <a:gdLst>
                    <a:gd name="T0" fmla="*/ 170 w 284"/>
                    <a:gd name="T1" fmla="*/ 340 h 340"/>
                    <a:gd name="T2" fmla="*/ 114 w 284"/>
                    <a:gd name="T3" fmla="*/ 170 h 340"/>
                    <a:gd name="T4" fmla="*/ 0 w 284"/>
                    <a:gd name="T5" fmla="*/ 0 h 340"/>
                    <a:gd name="T6" fmla="*/ 114 w 284"/>
                    <a:gd name="T7" fmla="*/ 0 h 340"/>
                    <a:gd name="T8" fmla="*/ 227 w 284"/>
                    <a:gd name="T9" fmla="*/ 170 h 340"/>
                    <a:gd name="T10" fmla="*/ 284 w 284"/>
                    <a:gd name="T11" fmla="*/ 340 h 340"/>
                    <a:gd name="T12" fmla="*/ 170 w 284"/>
                    <a:gd name="T13" fmla="*/ 34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84" h="340">
                      <a:moveTo>
                        <a:pt x="170" y="340"/>
                      </a:moveTo>
                      <a:lnTo>
                        <a:pt x="114" y="170"/>
                      </a:lnTo>
                      <a:lnTo>
                        <a:pt x="0" y="0"/>
                      </a:lnTo>
                      <a:lnTo>
                        <a:pt x="114" y="0"/>
                      </a:lnTo>
                      <a:lnTo>
                        <a:pt x="227" y="170"/>
                      </a:lnTo>
                      <a:lnTo>
                        <a:pt x="284" y="340"/>
                      </a:lnTo>
                      <a:lnTo>
                        <a:pt x="170" y="34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71" name="Freeform 39"/>
                <p:cNvSpPr>
                  <a:spLocks/>
                </p:cNvSpPr>
                <p:nvPr/>
              </p:nvSpPr>
              <p:spPr bwMode="auto">
                <a:xfrm>
                  <a:off x="6470" y="4555"/>
                  <a:ext cx="681" cy="907"/>
                </a:xfrm>
                <a:custGeom>
                  <a:avLst/>
                  <a:gdLst>
                    <a:gd name="T0" fmla="*/ 170 w 681"/>
                    <a:gd name="T1" fmla="*/ 397 h 907"/>
                    <a:gd name="T2" fmla="*/ 227 w 681"/>
                    <a:gd name="T3" fmla="*/ 283 h 907"/>
                    <a:gd name="T4" fmla="*/ 57 w 681"/>
                    <a:gd name="T5" fmla="*/ 283 h 907"/>
                    <a:gd name="T6" fmla="*/ 0 w 681"/>
                    <a:gd name="T7" fmla="*/ 227 h 907"/>
                    <a:gd name="T8" fmla="*/ 57 w 681"/>
                    <a:gd name="T9" fmla="*/ 57 h 907"/>
                    <a:gd name="T10" fmla="*/ 170 w 681"/>
                    <a:gd name="T11" fmla="*/ 113 h 907"/>
                    <a:gd name="T12" fmla="*/ 170 w 681"/>
                    <a:gd name="T13" fmla="*/ 57 h 907"/>
                    <a:gd name="T14" fmla="*/ 227 w 681"/>
                    <a:gd name="T15" fmla="*/ 57 h 907"/>
                    <a:gd name="T16" fmla="*/ 284 w 681"/>
                    <a:gd name="T17" fmla="*/ 0 h 907"/>
                    <a:gd name="T18" fmla="*/ 397 w 681"/>
                    <a:gd name="T19" fmla="*/ 0 h 907"/>
                    <a:gd name="T20" fmla="*/ 454 w 681"/>
                    <a:gd name="T21" fmla="*/ 170 h 907"/>
                    <a:gd name="T22" fmla="*/ 510 w 681"/>
                    <a:gd name="T23" fmla="*/ 227 h 907"/>
                    <a:gd name="T24" fmla="*/ 340 w 681"/>
                    <a:gd name="T25" fmla="*/ 283 h 907"/>
                    <a:gd name="T26" fmla="*/ 340 w 681"/>
                    <a:gd name="T27" fmla="*/ 340 h 907"/>
                    <a:gd name="T28" fmla="*/ 454 w 681"/>
                    <a:gd name="T29" fmla="*/ 397 h 907"/>
                    <a:gd name="T30" fmla="*/ 510 w 681"/>
                    <a:gd name="T31" fmla="*/ 397 h 907"/>
                    <a:gd name="T32" fmla="*/ 567 w 681"/>
                    <a:gd name="T33" fmla="*/ 454 h 907"/>
                    <a:gd name="T34" fmla="*/ 624 w 681"/>
                    <a:gd name="T35" fmla="*/ 397 h 907"/>
                    <a:gd name="T36" fmla="*/ 681 w 681"/>
                    <a:gd name="T37" fmla="*/ 737 h 907"/>
                    <a:gd name="T38" fmla="*/ 624 w 681"/>
                    <a:gd name="T39" fmla="*/ 907 h 907"/>
                    <a:gd name="T40" fmla="*/ 624 w 681"/>
                    <a:gd name="T41" fmla="*/ 850 h 907"/>
                    <a:gd name="T42" fmla="*/ 567 w 681"/>
                    <a:gd name="T43" fmla="*/ 850 h 907"/>
                    <a:gd name="T44" fmla="*/ 567 w 681"/>
                    <a:gd name="T45" fmla="*/ 794 h 907"/>
                    <a:gd name="T46" fmla="*/ 510 w 681"/>
                    <a:gd name="T47" fmla="*/ 737 h 907"/>
                    <a:gd name="T48" fmla="*/ 454 w 681"/>
                    <a:gd name="T49" fmla="*/ 737 h 907"/>
                    <a:gd name="T50" fmla="*/ 397 w 681"/>
                    <a:gd name="T51" fmla="*/ 567 h 907"/>
                    <a:gd name="T52" fmla="*/ 284 w 681"/>
                    <a:gd name="T53" fmla="*/ 397 h 907"/>
                    <a:gd name="T54" fmla="*/ 170 w 681"/>
                    <a:gd name="T55" fmla="*/ 397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681" h="907">
                      <a:moveTo>
                        <a:pt x="170" y="397"/>
                      </a:moveTo>
                      <a:lnTo>
                        <a:pt x="227" y="283"/>
                      </a:lnTo>
                      <a:lnTo>
                        <a:pt x="57" y="283"/>
                      </a:lnTo>
                      <a:lnTo>
                        <a:pt x="0" y="227"/>
                      </a:lnTo>
                      <a:lnTo>
                        <a:pt x="57" y="57"/>
                      </a:lnTo>
                      <a:lnTo>
                        <a:pt x="170" y="113"/>
                      </a:lnTo>
                      <a:lnTo>
                        <a:pt x="170" y="57"/>
                      </a:lnTo>
                      <a:lnTo>
                        <a:pt x="227" y="57"/>
                      </a:lnTo>
                      <a:lnTo>
                        <a:pt x="284" y="0"/>
                      </a:lnTo>
                      <a:lnTo>
                        <a:pt x="397" y="0"/>
                      </a:lnTo>
                      <a:lnTo>
                        <a:pt x="454" y="170"/>
                      </a:lnTo>
                      <a:lnTo>
                        <a:pt x="510" y="227"/>
                      </a:lnTo>
                      <a:lnTo>
                        <a:pt x="340" y="283"/>
                      </a:lnTo>
                      <a:lnTo>
                        <a:pt x="340" y="340"/>
                      </a:lnTo>
                      <a:lnTo>
                        <a:pt x="454" y="397"/>
                      </a:lnTo>
                      <a:lnTo>
                        <a:pt x="510" y="397"/>
                      </a:lnTo>
                      <a:lnTo>
                        <a:pt x="567" y="454"/>
                      </a:lnTo>
                      <a:lnTo>
                        <a:pt x="624" y="397"/>
                      </a:lnTo>
                      <a:lnTo>
                        <a:pt x="681" y="737"/>
                      </a:lnTo>
                      <a:lnTo>
                        <a:pt x="624" y="907"/>
                      </a:lnTo>
                      <a:lnTo>
                        <a:pt x="624" y="850"/>
                      </a:lnTo>
                      <a:lnTo>
                        <a:pt x="567" y="850"/>
                      </a:lnTo>
                      <a:lnTo>
                        <a:pt x="567" y="794"/>
                      </a:lnTo>
                      <a:lnTo>
                        <a:pt x="510" y="737"/>
                      </a:lnTo>
                      <a:lnTo>
                        <a:pt x="454" y="737"/>
                      </a:lnTo>
                      <a:lnTo>
                        <a:pt x="397" y="567"/>
                      </a:lnTo>
                      <a:lnTo>
                        <a:pt x="284" y="397"/>
                      </a:lnTo>
                      <a:lnTo>
                        <a:pt x="170" y="39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72" name="Freeform 40"/>
                <p:cNvSpPr>
                  <a:spLocks/>
                </p:cNvSpPr>
                <p:nvPr/>
              </p:nvSpPr>
              <p:spPr bwMode="auto">
                <a:xfrm>
                  <a:off x="6697" y="3988"/>
                  <a:ext cx="567" cy="1021"/>
                </a:xfrm>
                <a:custGeom>
                  <a:avLst/>
                  <a:gdLst>
                    <a:gd name="T0" fmla="*/ 113 w 567"/>
                    <a:gd name="T1" fmla="*/ 0 h 1021"/>
                    <a:gd name="T2" fmla="*/ 113 w 567"/>
                    <a:gd name="T3" fmla="*/ 113 h 1021"/>
                    <a:gd name="T4" fmla="*/ 170 w 567"/>
                    <a:gd name="T5" fmla="*/ 170 h 1021"/>
                    <a:gd name="T6" fmla="*/ 113 w 567"/>
                    <a:gd name="T7" fmla="*/ 283 h 1021"/>
                    <a:gd name="T8" fmla="*/ 57 w 567"/>
                    <a:gd name="T9" fmla="*/ 227 h 1021"/>
                    <a:gd name="T10" fmla="*/ 0 w 567"/>
                    <a:gd name="T11" fmla="*/ 283 h 1021"/>
                    <a:gd name="T12" fmla="*/ 0 w 567"/>
                    <a:gd name="T13" fmla="*/ 397 h 1021"/>
                    <a:gd name="T14" fmla="*/ 57 w 567"/>
                    <a:gd name="T15" fmla="*/ 567 h 1021"/>
                    <a:gd name="T16" fmla="*/ 170 w 567"/>
                    <a:gd name="T17" fmla="*/ 567 h 1021"/>
                    <a:gd name="T18" fmla="*/ 227 w 567"/>
                    <a:gd name="T19" fmla="*/ 737 h 1021"/>
                    <a:gd name="T20" fmla="*/ 283 w 567"/>
                    <a:gd name="T21" fmla="*/ 794 h 1021"/>
                    <a:gd name="T22" fmla="*/ 113 w 567"/>
                    <a:gd name="T23" fmla="*/ 850 h 1021"/>
                    <a:gd name="T24" fmla="*/ 113 w 567"/>
                    <a:gd name="T25" fmla="*/ 907 h 1021"/>
                    <a:gd name="T26" fmla="*/ 227 w 567"/>
                    <a:gd name="T27" fmla="*/ 964 h 1021"/>
                    <a:gd name="T28" fmla="*/ 283 w 567"/>
                    <a:gd name="T29" fmla="*/ 964 h 1021"/>
                    <a:gd name="T30" fmla="*/ 340 w 567"/>
                    <a:gd name="T31" fmla="*/ 1021 h 1021"/>
                    <a:gd name="T32" fmla="*/ 397 w 567"/>
                    <a:gd name="T33" fmla="*/ 964 h 1021"/>
                    <a:gd name="T34" fmla="*/ 397 w 567"/>
                    <a:gd name="T35" fmla="*/ 907 h 1021"/>
                    <a:gd name="T36" fmla="*/ 454 w 567"/>
                    <a:gd name="T37" fmla="*/ 907 h 1021"/>
                    <a:gd name="T38" fmla="*/ 397 w 567"/>
                    <a:gd name="T39" fmla="*/ 794 h 1021"/>
                    <a:gd name="T40" fmla="*/ 454 w 567"/>
                    <a:gd name="T41" fmla="*/ 794 h 1021"/>
                    <a:gd name="T42" fmla="*/ 510 w 567"/>
                    <a:gd name="T43" fmla="*/ 850 h 1021"/>
                    <a:gd name="T44" fmla="*/ 510 w 567"/>
                    <a:gd name="T45" fmla="*/ 737 h 1021"/>
                    <a:gd name="T46" fmla="*/ 567 w 567"/>
                    <a:gd name="T47" fmla="*/ 680 h 1021"/>
                    <a:gd name="T48" fmla="*/ 510 w 567"/>
                    <a:gd name="T49" fmla="*/ 624 h 1021"/>
                    <a:gd name="T50" fmla="*/ 510 w 567"/>
                    <a:gd name="T51" fmla="*/ 680 h 1021"/>
                    <a:gd name="T52" fmla="*/ 340 w 567"/>
                    <a:gd name="T53" fmla="*/ 510 h 1021"/>
                    <a:gd name="T54" fmla="*/ 227 w 567"/>
                    <a:gd name="T55" fmla="*/ 454 h 1021"/>
                    <a:gd name="T56" fmla="*/ 283 w 567"/>
                    <a:gd name="T57" fmla="*/ 397 h 1021"/>
                    <a:gd name="T58" fmla="*/ 170 w 567"/>
                    <a:gd name="T59" fmla="*/ 340 h 1021"/>
                    <a:gd name="T60" fmla="*/ 283 w 567"/>
                    <a:gd name="T61" fmla="*/ 340 h 1021"/>
                    <a:gd name="T62" fmla="*/ 283 w 567"/>
                    <a:gd name="T63" fmla="*/ 283 h 1021"/>
                    <a:gd name="T64" fmla="*/ 227 w 567"/>
                    <a:gd name="T65" fmla="*/ 283 h 1021"/>
                    <a:gd name="T66" fmla="*/ 227 w 567"/>
                    <a:gd name="T67" fmla="*/ 113 h 1021"/>
                    <a:gd name="T68" fmla="*/ 113 w 567"/>
                    <a:gd name="T69" fmla="*/ 0 h 10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67" h="1021">
                      <a:moveTo>
                        <a:pt x="113" y="0"/>
                      </a:moveTo>
                      <a:lnTo>
                        <a:pt x="113" y="113"/>
                      </a:lnTo>
                      <a:lnTo>
                        <a:pt x="170" y="170"/>
                      </a:lnTo>
                      <a:lnTo>
                        <a:pt x="113" y="283"/>
                      </a:lnTo>
                      <a:lnTo>
                        <a:pt x="57" y="227"/>
                      </a:lnTo>
                      <a:lnTo>
                        <a:pt x="0" y="283"/>
                      </a:lnTo>
                      <a:lnTo>
                        <a:pt x="0" y="397"/>
                      </a:lnTo>
                      <a:lnTo>
                        <a:pt x="57" y="567"/>
                      </a:lnTo>
                      <a:lnTo>
                        <a:pt x="170" y="567"/>
                      </a:lnTo>
                      <a:lnTo>
                        <a:pt x="227" y="737"/>
                      </a:lnTo>
                      <a:lnTo>
                        <a:pt x="283" y="794"/>
                      </a:lnTo>
                      <a:lnTo>
                        <a:pt x="113" y="850"/>
                      </a:lnTo>
                      <a:lnTo>
                        <a:pt x="113" y="907"/>
                      </a:lnTo>
                      <a:lnTo>
                        <a:pt x="227" y="964"/>
                      </a:lnTo>
                      <a:lnTo>
                        <a:pt x="283" y="964"/>
                      </a:lnTo>
                      <a:lnTo>
                        <a:pt x="340" y="1021"/>
                      </a:lnTo>
                      <a:lnTo>
                        <a:pt x="397" y="964"/>
                      </a:lnTo>
                      <a:lnTo>
                        <a:pt x="397" y="907"/>
                      </a:lnTo>
                      <a:lnTo>
                        <a:pt x="454" y="907"/>
                      </a:lnTo>
                      <a:lnTo>
                        <a:pt x="397" y="794"/>
                      </a:lnTo>
                      <a:lnTo>
                        <a:pt x="454" y="794"/>
                      </a:lnTo>
                      <a:lnTo>
                        <a:pt x="510" y="850"/>
                      </a:lnTo>
                      <a:lnTo>
                        <a:pt x="510" y="737"/>
                      </a:lnTo>
                      <a:lnTo>
                        <a:pt x="567" y="680"/>
                      </a:lnTo>
                      <a:lnTo>
                        <a:pt x="510" y="624"/>
                      </a:lnTo>
                      <a:lnTo>
                        <a:pt x="510" y="680"/>
                      </a:lnTo>
                      <a:lnTo>
                        <a:pt x="340" y="510"/>
                      </a:lnTo>
                      <a:lnTo>
                        <a:pt x="227" y="454"/>
                      </a:lnTo>
                      <a:lnTo>
                        <a:pt x="283" y="397"/>
                      </a:lnTo>
                      <a:lnTo>
                        <a:pt x="170" y="340"/>
                      </a:lnTo>
                      <a:lnTo>
                        <a:pt x="283" y="340"/>
                      </a:lnTo>
                      <a:lnTo>
                        <a:pt x="283" y="283"/>
                      </a:lnTo>
                      <a:lnTo>
                        <a:pt x="227" y="283"/>
                      </a:lnTo>
                      <a:lnTo>
                        <a:pt x="227" y="113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73" name="Freeform 41"/>
                <p:cNvSpPr>
                  <a:spLocks/>
                </p:cNvSpPr>
                <p:nvPr/>
              </p:nvSpPr>
              <p:spPr bwMode="auto">
                <a:xfrm>
                  <a:off x="5903" y="3648"/>
                  <a:ext cx="964" cy="850"/>
                </a:xfrm>
                <a:custGeom>
                  <a:avLst/>
                  <a:gdLst>
                    <a:gd name="T0" fmla="*/ 851 w 964"/>
                    <a:gd name="T1" fmla="*/ 113 h 850"/>
                    <a:gd name="T2" fmla="*/ 681 w 964"/>
                    <a:gd name="T3" fmla="*/ 113 h 850"/>
                    <a:gd name="T4" fmla="*/ 681 w 964"/>
                    <a:gd name="T5" fmla="*/ 56 h 850"/>
                    <a:gd name="T6" fmla="*/ 624 w 964"/>
                    <a:gd name="T7" fmla="*/ 0 h 850"/>
                    <a:gd name="T8" fmla="*/ 567 w 964"/>
                    <a:gd name="T9" fmla="*/ 0 h 850"/>
                    <a:gd name="T10" fmla="*/ 454 w 964"/>
                    <a:gd name="T11" fmla="*/ 56 h 850"/>
                    <a:gd name="T12" fmla="*/ 340 w 964"/>
                    <a:gd name="T13" fmla="*/ 170 h 850"/>
                    <a:gd name="T14" fmla="*/ 284 w 964"/>
                    <a:gd name="T15" fmla="*/ 227 h 850"/>
                    <a:gd name="T16" fmla="*/ 227 w 964"/>
                    <a:gd name="T17" fmla="*/ 227 h 850"/>
                    <a:gd name="T18" fmla="*/ 170 w 964"/>
                    <a:gd name="T19" fmla="*/ 340 h 850"/>
                    <a:gd name="T20" fmla="*/ 170 w 964"/>
                    <a:gd name="T21" fmla="*/ 397 h 850"/>
                    <a:gd name="T22" fmla="*/ 57 w 964"/>
                    <a:gd name="T23" fmla="*/ 340 h 850"/>
                    <a:gd name="T24" fmla="*/ 0 w 964"/>
                    <a:gd name="T25" fmla="*/ 397 h 850"/>
                    <a:gd name="T26" fmla="*/ 57 w 964"/>
                    <a:gd name="T27" fmla="*/ 453 h 850"/>
                    <a:gd name="T28" fmla="*/ 114 w 964"/>
                    <a:gd name="T29" fmla="*/ 567 h 850"/>
                    <a:gd name="T30" fmla="*/ 227 w 964"/>
                    <a:gd name="T31" fmla="*/ 453 h 850"/>
                    <a:gd name="T32" fmla="*/ 340 w 964"/>
                    <a:gd name="T33" fmla="*/ 737 h 850"/>
                    <a:gd name="T34" fmla="*/ 397 w 964"/>
                    <a:gd name="T35" fmla="*/ 737 h 850"/>
                    <a:gd name="T36" fmla="*/ 510 w 964"/>
                    <a:gd name="T37" fmla="*/ 850 h 850"/>
                    <a:gd name="T38" fmla="*/ 567 w 964"/>
                    <a:gd name="T39" fmla="*/ 794 h 850"/>
                    <a:gd name="T40" fmla="*/ 737 w 964"/>
                    <a:gd name="T41" fmla="*/ 794 h 850"/>
                    <a:gd name="T42" fmla="*/ 737 w 964"/>
                    <a:gd name="T43" fmla="*/ 737 h 850"/>
                    <a:gd name="T44" fmla="*/ 794 w 964"/>
                    <a:gd name="T45" fmla="*/ 737 h 850"/>
                    <a:gd name="T46" fmla="*/ 794 w 964"/>
                    <a:gd name="T47" fmla="*/ 623 h 850"/>
                    <a:gd name="T48" fmla="*/ 851 w 964"/>
                    <a:gd name="T49" fmla="*/ 567 h 850"/>
                    <a:gd name="T50" fmla="*/ 907 w 964"/>
                    <a:gd name="T51" fmla="*/ 623 h 850"/>
                    <a:gd name="T52" fmla="*/ 964 w 964"/>
                    <a:gd name="T53" fmla="*/ 510 h 850"/>
                    <a:gd name="T54" fmla="*/ 907 w 964"/>
                    <a:gd name="T55" fmla="*/ 453 h 850"/>
                    <a:gd name="T56" fmla="*/ 907 w 964"/>
                    <a:gd name="T57" fmla="*/ 340 h 850"/>
                    <a:gd name="T58" fmla="*/ 907 w 964"/>
                    <a:gd name="T59" fmla="*/ 283 h 850"/>
                    <a:gd name="T60" fmla="*/ 964 w 964"/>
                    <a:gd name="T61" fmla="*/ 227 h 850"/>
                    <a:gd name="T62" fmla="*/ 851 w 964"/>
                    <a:gd name="T63" fmla="*/ 170 h 850"/>
                    <a:gd name="T64" fmla="*/ 851 w 964"/>
                    <a:gd name="T65" fmla="*/ 113 h 8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64" h="850">
                      <a:moveTo>
                        <a:pt x="851" y="113"/>
                      </a:moveTo>
                      <a:lnTo>
                        <a:pt x="681" y="113"/>
                      </a:lnTo>
                      <a:lnTo>
                        <a:pt x="681" y="56"/>
                      </a:lnTo>
                      <a:lnTo>
                        <a:pt x="624" y="0"/>
                      </a:lnTo>
                      <a:lnTo>
                        <a:pt x="567" y="0"/>
                      </a:lnTo>
                      <a:lnTo>
                        <a:pt x="454" y="56"/>
                      </a:lnTo>
                      <a:lnTo>
                        <a:pt x="340" y="170"/>
                      </a:lnTo>
                      <a:lnTo>
                        <a:pt x="284" y="227"/>
                      </a:lnTo>
                      <a:lnTo>
                        <a:pt x="227" y="227"/>
                      </a:lnTo>
                      <a:lnTo>
                        <a:pt x="170" y="340"/>
                      </a:lnTo>
                      <a:lnTo>
                        <a:pt x="170" y="397"/>
                      </a:lnTo>
                      <a:lnTo>
                        <a:pt x="57" y="340"/>
                      </a:lnTo>
                      <a:lnTo>
                        <a:pt x="0" y="397"/>
                      </a:lnTo>
                      <a:lnTo>
                        <a:pt x="57" y="453"/>
                      </a:lnTo>
                      <a:lnTo>
                        <a:pt x="114" y="567"/>
                      </a:lnTo>
                      <a:lnTo>
                        <a:pt x="227" y="453"/>
                      </a:lnTo>
                      <a:lnTo>
                        <a:pt x="340" y="737"/>
                      </a:lnTo>
                      <a:lnTo>
                        <a:pt x="397" y="737"/>
                      </a:lnTo>
                      <a:lnTo>
                        <a:pt x="510" y="850"/>
                      </a:lnTo>
                      <a:lnTo>
                        <a:pt x="567" y="794"/>
                      </a:lnTo>
                      <a:lnTo>
                        <a:pt x="737" y="794"/>
                      </a:lnTo>
                      <a:lnTo>
                        <a:pt x="737" y="737"/>
                      </a:lnTo>
                      <a:lnTo>
                        <a:pt x="794" y="737"/>
                      </a:lnTo>
                      <a:lnTo>
                        <a:pt x="794" y="623"/>
                      </a:lnTo>
                      <a:lnTo>
                        <a:pt x="851" y="567"/>
                      </a:lnTo>
                      <a:lnTo>
                        <a:pt x="907" y="623"/>
                      </a:lnTo>
                      <a:lnTo>
                        <a:pt x="964" y="510"/>
                      </a:lnTo>
                      <a:lnTo>
                        <a:pt x="907" y="453"/>
                      </a:lnTo>
                      <a:lnTo>
                        <a:pt x="907" y="340"/>
                      </a:lnTo>
                      <a:lnTo>
                        <a:pt x="907" y="283"/>
                      </a:lnTo>
                      <a:lnTo>
                        <a:pt x="964" y="227"/>
                      </a:lnTo>
                      <a:lnTo>
                        <a:pt x="851" y="170"/>
                      </a:lnTo>
                      <a:lnTo>
                        <a:pt x="851" y="11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74" name="Freeform 42"/>
                <p:cNvSpPr>
                  <a:spLocks/>
                </p:cNvSpPr>
                <p:nvPr/>
              </p:nvSpPr>
              <p:spPr bwMode="auto">
                <a:xfrm>
                  <a:off x="4996" y="4952"/>
                  <a:ext cx="397" cy="340"/>
                </a:xfrm>
                <a:custGeom>
                  <a:avLst/>
                  <a:gdLst>
                    <a:gd name="T0" fmla="*/ 340 w 397"/>
                    <a:gd name="T1" fmla="*/ 113 h 340"/>
                    <a:gd name="T2" fmla="*/ 397 w 397"/>
                    <a:gd name="T3" fmla="*/ 170 h 340"/>
                    <a:gd name="T4" fmla="*/ 340 w 397"/>
                    <a:gd name="T5" fmla="*/ 227 h 340"/>
                    <a:gd name="T6" fmla="*/ 170 w 397"/>
                    <a:gd name="T7" fmla="*/ 283 h 340"/>
                    <a:gd name="T8" fmla="*/ 170 w 397"/>
                    <a:gd name="T9" fmla="*/ 340 h 340"/>
                    <a:gd name="T10" fmla="*/ 113 w 397"/>
                    <a:gd name="T11" fmla="*/ 283 h 340"/>
                    <a:gd name="T12" fmla="*/ 57 w 397"/>
                    <a:gd name="T13" fmla="*/ 227 h 340"/>
                    <a:gd name="T14" fmla="*/ 0 w 397"/>
                    <a:gd name="T15" fmla="*/ 113 h 340"/>
                    <a:gd name="T16" fmla="*/ 57 w 397"/>
                    <a:gd name="T17" fmla="*/ 113 h 340"/>
                    <a:gd name="T18" fmla="*/ 57 w 397"/>
                    <a:gd name="T19" fmla="*/ 0 h 340"/>
                    <a:gd name="T20" fmla="*/ 227 w 397"/>
                    <a:gd name="T21" fmla="*/ 57 h 340"/>
                    <a:gd name="T22" fmla="*/ 227 w 397"/>
                    <a:gd name="T23" fmla="*/ 0 h 340"/>
                    <a:gd name="T24" fmla="*/ 340 w 397"/>
                    <a:gd name="T25" fmla="*/ 57 h 340"/>
                    <a:gd name="T26" fmla="*/ 340 w 397"/>
                    <a:gd name="T27" fmla="*/ 113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97" h="340">
                      <a:moveTo>
                        <a:pt x="340" y="113"/>
                      </a:moveTo>
                      <a:lnTo>
                        <a:pt x="397" y="170"/>
                      </a:lnTo>
                      <a:lnTo>
                        <a:pt x="340" y="227"/>
                      </a:lnTo>
                      <a:lnTo>
                        <a:pt x="170" y="283"/>
                      </a:lnTo>
                      <a:lnTo>
                        <a:pt x="170" y="340"/>
                      </a:lnTo>
                      <a:lnTo>
                        <a:pt x="113" y="283"/>
                      </a:lnTo>
                      <a:lnTo>
                        <a:pt x="57" y="227"/>
                      </a:lnTo>
                      <a:lnTo>
                        <a:pt x="0" y="113"/>
                      </a:lnTo>
                      <a:lnTo>
                        <a:pt x="57" y="113"/>
                      </a:lnTo>
                      <a:lnTo>
                        <a:pt x="57" y="0"/>
                      </a:lnTo>
                      <a:lnTo>
                        <a:pt x="227" y="57"/>
                      </a:lnTo>
                      <a:lnTo>
                        <a:pt x="227" y="0"/>
                      </a:lnTo>
                      <a:lnTo>
                        <a:pt x="340" y="57"/>
                      </a:lnTo>
                      <a:lnTo>
                        <a:pt x="340" y="11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75" name="Freeform 43"/>
                <p:cNvSpPr>
                  <a:spLocks/>
                </p:cNvSpPr>
                <p:nvPr/>
              </p:nvSpPr>
              <p:spPr bwMode="auto">
                <a:xfrm>
                  <a:off x="5223" y="4101"/>
                  <a:ext cx="1020" cy="964"/>
                </a:xfrm>
                <a:custGeom>
                  <a:avLst/>
                  <a:gdLst>
                    <a:gd name="T0" fmla="*/ 0 w 1020"/>
                    <a:gd name="T1" fmla="*/ 851 h 964"/>
                    <a:gd name="T2" fmla="*/ 0 w 1020"/>
                    <a:gd name="T3" fmla="*/ 681 h 964"/>
                    <a:gd name="T4" fmla="*/ 56 w 1020"/>
                    <a:gd name="T5" fmla="*/ 737 h 964"/>
                    <a:gd name="T6" fmla="*/ 227 w 1020"/>
                    <a:gd name="T7" fmla="*/ 624 h 964"/>
                    <a:gd name="T8" fmla="*/ 283 w 1020"/>
                    <a:gd name="T9" fmla="*/ 624 h 964"/>
                    <a:gd name="T10" fmla="*/ 340 w 1020"/>
                    <a:gd name="T11" fmla="*/ 567 h 964"/>
                    <a:gd name="T12" fmla="*/ 283 w 1020"/>
                    <a:gd name="T13" fmla="*/ 511 h 964"/>
                    <a:gd name="T14" fmla="*/ 340 w 1020"/>
                    <a:gd name="T15" fmla="*/ 454 h 964"/>
                    <a:gd name="T16" fmla="*/ 397 w 1020"/>
                    <a:gd name="T17" fmla="*/ 511 h 964"/>
                    <a:gd name="T18" fmla="*/ 567 w 1020"/>
                    <a:gd name="T19" fmla="*/ 341 h 964"/>
                    <a:gd name="T20" fmla="*/ 680 w 1020"/>
                    <a:gd name="T21" fmla="*/ 284 h 964"/>
                    <a:gd name="T22" fmla="*/ 794 w 1020"/>
                    <a:gd name="T23" fmla="*/ 114 h 964"/>
                    <a:gd name="T24" fmla="*/ 907 w 1020"/>
                    <a:gd name="T25" fmla="*/ 0 h 964"/>
                    <a:gd name="T26" fmla="*/ 1020 w 1020"/>
                    <a:gd name="T27" fmla="*/ 284 h 964"/>
                    <a:gd name="T28" fmla="*/ 964 w 1020"/>
                    <a:gd name="T29" fmla="*/ 341 h 964"/>
                    <a:gd name="T30" fmla="*/ 964 w 1020"/>
                    <a:gd name="T31" fmla="*/ 511 h 964"/>
                    <a:gd name="T32" fmla="*/ 907 w 1020"/>
                    <a:gd name="T33" fmla="*/ 567 h 964"/>
                    <a:gd name="T34" fmla="*/ 850 w 1020"/>
                    <a:gd name="T35" fmla="*/ 567 h 964"/>
                    <a:gd name="T36" fmla="*/ 794 w 1020"/>
                    <a:gd name="T37" fmla="*/ 511 h 964"/>
                    <a:gd name="T38" fmla="*/ 737 w 1020"/>
                    <a:gd name="T39" fmla="*/ 511 h 964"/>
                    <a:gd name="T40" fmla="*/ 737 w 1020"/>
                    <a:gd name="T41" fmla="*/ 567 h 964"/>
                    <a:gd name="T42" fmla="*/ 623 w 1020"/>
                    <a:gd name="T43" fmla="*/ 681 h 964"/>
                    <a:gd name="T44" fmla="*/ 680 w 1020"/>
                    <a:gd name="T45" fmla="*/ 794 h 964"/>
                    <a:gd name="T46" fmla="*/ 680 w 1020"/>
                    <a:gd name="T47" fmla="*/ 851 h 964"/>
                    <a:gd name="T48" fmla="*/ 567 w 1020"/>
                    <a:gd name="T49" fmla="*/ 964 h 964"/>
                    <a:gd name="T50" fmla="*/ 510 w 1020"/>
                    <a:gd name="T51" fmla="*/ 908 h 964"/>
                    <a:gd name="T52" fmla="*/ 397 w 1020"/>
                    <a:gd name="T53" fmla="*/ 964 h 964"/>
                    <a:gd name="T54" fmla="*/ 283 w 1020"/>
                    <a:gd name="T55" fmla="*/ 908 h 964"/>
                    <a:gd name="T56" fmla="*/ 170 w 1020"/>
                    <a:gd name="T57" fmla="*/ 908 h 964"/>
                    <a:gd name="T58" fmla="*/ 113 w 1020"/>
                    <a:gd name="T59" fmla="*/ 964 h 964"/>
                    <a:gd name="T60" fmla="*/ 113 w 1020"/>
                    <a:gd name="T61" fmla="*/ 908 h 964"/>
                    <a:gd name="T62" fmla="*/ 0 w 1020"/>
                    <a:gd name="T63" fmla="*/ 851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020" h="964">
                      <a:moveTo>
                        <a:pt x="0" y="851"/>
                      </a:moveTo>
                      <a:lnTo>
                        <a:pt x="0" y="681"/>
                      </a:lnTo>
                      <a:lnTo>
                        <a:pt x="56" y="737"/>
                      </a:lnTo>
                      <a:lnTo>
                        <a:pt x="227" y="624"/>
                      </a:lnTo>
                      <a:lnTo>
                        <a:pt x="283" y="624"/>
                      </a:lnTo>
                      <a:lnTo>
                        <a:pt x="340" y="567"/>
                      </a:lnTo>
                      <a:lnTo>
                        <a:pt x="283" y="511"/>
                      </a:lnTo>
                      <a:lnTo>
                        <a:pt x="340" y="454"/>
                      </a:lnTo>
                      <a:lnTo>
                        <a:pt x="397" y="511"/>
                      </a:lnTo>
                      <a:lnTo>
                        <a:pt x="567" y="341"/>
                      </a:lnTo>
                      <a:lnTo>
                        <a:pt x="680" y="284"/>
                      </a:lnTo>
                      <a:lnTo>
                        <a:pt x="794" y="114"/>
                      </a:lnTo>
                      <a:lnTo>
                        <a:pt x="907" y="0"/>
                      </a:lnTo>
                      <a:lnTo>
                        <a:pt x="1020" y="284"/>
                      </a:lnTo>
                      <a:lnTo>
                        <a:pt x="964" y="341"/>
                      </a:lnTo>
                      <a:lnTo>
                        <a:pt x="964" y="511"/>
                      </a:lnTo>
                      <a:lnTo>
                        <a:pt x="907" y="567"/>
                      </a:lnTo>
                      <a:lnTo>
                        <a:pt x="850" y="567"/>
                      </a:lnTo>
                      <a:lnTo>
                        <a:pt x="794" y="511"/>
                      </a:lnTo>
                      <a:lnTo>
                        <a:pt x="737" y="511"/>
                      </a:lnTo>
                      <a:lnTo>
                        <a:pt x="737" y="567"/>
                      </a:lnTo>
                      <a:lnTo>
                        <a:pt x="623" y="681"/>
                      </a:lnTo>
                      <a:lnTo>
                        <a:pt x="680" y="794"/>
                      </a:lnTo>
                      <a:lnTo>
                        <a:pt x="680" y="851"/>
                      </a:lnTo>
                      <a:lnTo>
                        <a:pt x="567" y="964"/>
                      </a:lnTo>
                      <a:lnTo>
                        <a:pt x="510" y="908"/>
                      </a:lnTo>
                      <a:lnTo>
                        <a:pt x="397" y="964"/>
                      </a:lnTo>
                      <a:lnTo>
                        <a:pt x="283" y="908"/>
                      </a:lnTo>
                      <a:lnTo>
                        <a:pt x="170" y="908"/>
                      </a:lnTo>
                      <a:lnTo>
                        <a:pt x="113" y="964"/>
                      </a:lnTo>
                      <a:lnTo>
                        <a:pt x="113" y="908"/>
                      </a:lnTo>
                      <a:lnTo>
                        <a:pt x="0" y="851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76" name="Freeform 44"/>
                <p:cNvSpPr>
                  <a:spLocks/>
                </p:cNvSpPr>
                <p:nvPr/>
              </p:nvSpPr>
              <p:spPr bwMode="auto">
                <a:xfrm>
                  <a:off x="5109" y="3761"/>
                  <a:ext cx="908" cy="851"/>
                </a:xfrm>
                <a:custGeom>
                  <a:avLst/>
                  <a:gdLst>
                    <a:gd name="T0" fmla="*/ 794 w 908"/>
                    <a:gd name="T1" fmla="*/ 284 h 851"/>
                    <a:gd name="T2" fmla="*/ 851 w 908"/>
                    <a:gd name="T3" fmla="*/ 340 h 851"/>
                    <a:gd name="T4" fmla="*/ 908 w 908"/>
                    <a:gd name="T5" fmla="*/ 454 h 851"/>
                    <a:gd name="T6" fmla="*/ 794 w 908"/>
                    <a:gd name="T7" fmla="*/ 624 h 851"/>
                    <a:gd name="T8" fmla="*/ 681 w 908"/>
                    <a:gd name="T9" fmla="*/ 681 h 851"/>
                    <a:gd name="T10" fmla="*/ 511 w 908"/>
                    <a:gd name="T11" fmla="*/ 851 h 851"/>
                    <a:gd name="T12" fmla="*/ 511 w 908"/>
                    <a:gd name="T13" fmla="*/ 681 h 851"/>
                    <a:gd name="T14" fmla="*/ 454 w 908"/>
                    <a:gd name="T15" fmla="*/ 624 h 851"/>
                    <a:gd name="T16" fmla="*/ 454 w 908"/>
                    <a:gd name="T17" fmla="*/ 567 h 851"/>
                    <a:gd name="T18" fmla="*/ 284 w 908"/>
                    <a:gd name="T19" fmla="*/ 624 h 851"/>
                    <a:gd name="T20" fmla="*/ 227 w 908"/>
                    <a:gd name="T21" fmla="*/ 681 h 851"/>
                    <a:gd name="T22" fmla="*/ 114 w 908"/>
                    <a:gd name="T23" fmla="*/ 681 h 851"/>
                    <a:gd name="T24" fmla="*/ 170 w 908"/>
                    <a:gd name="T25" fmla="*/ 624 h 851"/>
                    <a:gd name="T26" fmla="*/ 170 w 908"/>
                    <a:gd name="T27" fmla="*/ 567 h 851"/>
                    <a:gd name="T28" fmla="*/ 57 w 908"/>
                    <a:gd name="T29" fmla="*/ 510 h 851"/>
                    <a:gd name="T30" fmla="*/ 0 w 908"/>
                    <a:gd name="T31" fmla="*/ 567 h 851"/>
                    <a:gd name="T32" fmla="*/ 0 w 908"/>
                    <a:gd name="T33" fmla="*/ 397 h 851"/>
                    <a:gd name="T34" fmla="*/ 114 w 908"/>
                    <a:gd name="T35" fmla="*/ 454 h 851"/>
                    <a:gd name="T36" fmla="*/ 114 w 908"/>
                    <a:gd name="T37" fmla="*/ 284 h 851"/>
                    <a:gd name="T38" fmla="*/ 341 w 908"/>
                    <a:gd name="T39" fmla="*/ 284 h 851"/>
                    <a:gd name="T40" fmla="*/ 454 w 908"/>
                    <a:gd name="T41" fmla="*/ 227 h 851"/>
                    <a:gd name="T42" fmla="*/ 567 w 908"/>
                    <a:gd name="T43" fmla="*/ 227 h 851"/>
                    <a:gd name="T44" fmla="*/ 624 w 908"/>
                    <a:gd name="T45" fmla="*/ 170 h 851"/>
                    <a:gd name="T46" fmla="*/ 624 w 908"/>
                    <a:gd name="T47" fmla="*/ 114 h 851"/>
                    <a:gd name="T48" fmla="*/ 624 w 908"/>
                    <a:gd name="T49" fmla="*/ 57 h 851"/>
                    <a:gd name="T50" fmla="*/ 681 w 908"/>
                    <a:gd name="T51" fmla="*/ 0 h 851"/>
                    <a:gd name="T52" fmla="*/ 737 w 908"/>
                    <a:gd name="T53" fmla="*/ 114 h 851"/>
                    <a:gd name="T54" fmla="*/ 794 w 908"/>
                    <a:gd name="T55" fmla="*/ 114 h 851"/>
                    <a:gd name="T56" fmla="*/ 794 w 908"/>
                    <a:gd name="T57" fmla="*/ 284 h 8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908" h="851">
                      <a:moveTo>
                        <a:pt x="794" y="284"/>
                      </a:moveTo>
                      <a:lnTo>
                        <a:pt x="851" y="340"/>
                      </a:lnTo>
                      <a:lnTo>
                        <a:pt x="908" y="454"/>
                      </a:lnTo>
                      <a:lnTo>
                        <a:pt x="794" y="624"/>
                      </a:lnTo>
                      <a:lnTo>
                        <a:pt x="681" y="681"/>
                      </a:lnTo>
                      <a:lnTo>
                        <a:pt x="511" y="851"/>
                      </a:lnTo>
                      <a:lnTo>
                        <a:pt x="511" y="681"/>
                      </a:lnTo>
                      <a:lnTo>
                        <a:pt x="454" y="624"/>
                      </a:lnTo>
                      <a:lnTo>
                        <a:pt x="454" y="567"/>
                      </a:lnTo>
                      <a:lnTo>
                        <a:pt x="284" y="624"/>
                      </a:lnTo>
                      <a:lnTo>
                        <a:pt x="227" y="681"/>
                      </a:lnTo>
                      <a:lnTo>
                        <a:pt x="114" y="681"/>
                      </a:lnTo>
                      <a:lnTo>
                        <a:pt x="170" y="624"/>
                      </a:lnTo>
                      <a:lnTo>
                        <a:pt x="170" y="567"/>
                      </a:lnTo>
                      <a:lnTo>
                        <a:pt x="57" y="510"/>
                      </a:lnTo>
                      <a:lnTo>
                        <a:pt x="0" y="567"/>
                      </a:lnTo>
                      <a:lnTo>
                        <a:pt x="0" y="397"/>
                      </a:lnTo>
                      <a:lnTo>
                        <a:pt x="114" y="454"/>
                      </a:lnTo>
                      <a:lnTo>
                        <a:pt x="114" y="284"/>
                      </a:lnTo>
                      <a:lnTo>
                        <a:pt x="341" y="284"/>
                      </a:lnTo>
                      <a:lnTo>
                        <a:pt x="454" y="227"/>
                      </a:lnTo>
                      <a:lnTo>
                        <a:pt x="567" y="227"/>
                      </a:lnTo>
                      <a:lnTo>
                        <a:pt x="624" y="170"/>
                      </a:lnTo>
                      <a:lnTo>
                        <a:pt x="624" y="114"/>
                      </a:lnTo>
                      <a:lnTo>
                        <a:pt x="624" y="57"/>
                      </a:lnTo>
                      <a:lnTo>
                        <a:pt x="681" y="0"/>
                      </a:lnTo>
                      <a:lnTo>
                        <a:pt x="737" y="114"/>
                      </a:lnTo>
                      <a:lnTo>
                        <a:pt x="794" y="114"/>
                      </a:lnTo>
                      <a:lnTo>
                        <a:pt x="794" y="28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77" name="Freeform 45"/>
                <p:cNvSpPr>
                  <a:spLocks/>
                </p:cNvSpPr>
                <p:nvPr/>
              </p:nvSpPr>
              <p:spPr bwMode="auto">
                <a:xfrm>
                  <a:off x="4996" y="4271"/>
                  <a:ext cx="624" cy="567"/>
                </a:xfrm>
                <a:custGeom>
                  <a:avLst/>
                  <a:gdLst>
                    <a:gd name="T0" fmla="*/ 113 w 624"/>
                    <a:gd name="T1" fmla="*/ 57 h 567"/>
                    <a:gd name="T2" fmla="*/ 170 w 624"/>
                    <a:gd name="T3" fmla="*/ 0 h 567"/>
                    <a:gd name="T4" fmla="*/ 283 w 624"/>
                    <a:gd name="T5" fmla="*/ 57 h 567"/>
                    <a:gd name="T6" fmla="*/ 283 w 624"/>
                    <a:gd name="T7" fmla="*/ 114 h 567"/>
                    <a:gd name="T8" fmla="*/ 227 w 624"/>
                    <a:gd name="T9" fmla="*/ 171 h 567"/>
                    <a:gd name="T10" fmla="*/ 340 w 624"/>
                    <a:gd name="T11" fmla="*/ 171 h 567"/>
                    <a:gd name="T12" fmla="*/ 397 w 624"/>
                    <a:gd name="T13" fmla="*/ 114 h 567"/>
                    <a:gd name="T14" fmla="*/ 567 w 624"/>
                    <a:gd name="T15" fmla="*/ 57 h 567"/>
                    <a:gd name="T16" fmla="*/ 567 w 624"/>
                    <a:gd name="T17" fmla="*/ 114 h 567"/>
                    <a:gd name="T18" fmla="*/ 624 w 624"/>
                    <a:gd name="T19" fmla="*/ 171 h 567"/>
                    <a:gd name="T20" fmla="*/ 624 w 624"/>
                    <a:gd name="T21" fmla="*/ 341 h 567"/>
                    <a:gd name="T22" fmla="*/ 567 w 624"/>
                    <a:gd name="T23" fmla="*/ 284 h 567"/>
                    <a:gd name="T24" fmla="*/ 510 w 624"/>
                    <a:gd name="T25" fmla="*/ 341 h 567"/>
                    <a:gd name="T26" fmla="*/ 567 w 624"/>
                    <a:gd name="T27" fmla="*/ 397 h 567"/>
                    <a:gd name="T28" fmla="*/ 510 w 624"/>
                    <a:gd name="T29" fmla="*/ 454 h 567"/>
                    <a:gd name="T30" fmla="*/ 454 w 624"/>
                    <a:gd name="T31" fmla="*/ 454 h 567"/>
                    <a:gd name="T32" fmla="*/ 283 w 624"/>
                    <a:gd name="T33" fmla="*/ 567 h 567"/>
                    <a:gd name="T34" fmla="*/ 227 w 624"/>
                    <a:gd name="T35" fmla="*/ 511 h 567"/>
                    <a:gd name="T36" fmla="*/ 113 w 624"/>
                    <a:gd name="T37" fmla="*/ 454 h 567"/>
                    <a:gd name="T38" fmla="*/ 0 w 624"/>
                    <a:gd name="T39" fmla="*/ 397 h 567"/>
                    <a:gd name="T40" fmla="*/ 57 w 624"/>
                    <a:gd name="T41" fmla="*/ 341 h 567"/>
                    <a:gd name="T42" fmla="*/ 57 w 624"/>
                    <a:gd name="T43" fmla="*/ 284 h 567"/>
                    <a:gd name="T44" fmla="*/ 113 w 624"/>
                    <a:gd name="T45" fmla="*/ 171 h 567"/>
                    <a:gd name="T46" fmla="*/ 113 w 624"/>
                    <a:gd name="T47" fmla="*/ 114 h 567"/>
                    <a:gd name="T48" fmla="*/ 113 w 624"/>
                    <a:gd name="T49" fmla="*/ 57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24" h="567">
                      <a:moveTo>
                        <a:pt x="113" y="57"/>
                      </a:moveTo>
                      <a:lnTo>
                        <a:pt x="170" y="0"/>
                      </a:lnTo>
                      <a:lnTo>
                        <a:pt x="283" y="57"/>
                      </a:lnTo>
                      <a:lnTo>
                        <a:pt x="283" y="114"/>
                      </a:lnTo>
                      <a:lnTo>
                        <a:pt x="227" y="171"/>
                      </a:lnTo>
                      <a:lnTo>
                        <a:pt x="340" y="171"/>
                      </a:lnTo>
                      <a:lnTo>
                        <a:pt x="397" y="114"/>
                      </a:lnTo>
                      <a:lnTo>
                        <a:pt x="567" y="57"/>
                      </a:lnTo>
                      <a:lnTo>
                        <a:pt x="567" y="114"/>
                      </a:lnTo>
                      <a:lnTo>
                        <a:pt x="624" y="171"/>
                      </a:lnTo>
                      <a:lnTo>
                        <a:pt x="624" y="341"/>
                      </a:lnTo>
                      <a:lnTo>
                        <a:pt x="567" y="284"/>
                      </a:lnTo>
                      <a:lnTo>
                        <a:pt x="510" y="341"/>
                      </a:lnTo>
                      <a:lnTo>
                        <a:pt x="567" y="397"/>
                      </a:lnTo>
                      <a:lnTo>
                        <a:pt x="510" y="454"/>
                      </a:lnTo>
                      <a:lnTo>
                        <a:pt x="454" y="454"/>
                      </a:lnTo>
                      <a:lnTo>
                        <a:pt x="283" y="567"/>
                      </a:lnTo>
                      <a:lnTo>
                        <a:pt x="227" y="511"/>
                      </a:lnTo>
                      <a:lnTo>
                        <a:pt x="113" y="454"/>
                      </a:lnTo>
                      <a:lnTo>
                        <a:pt x="0" y="397"/>
                      </a:lnTo>
                      <a:lnTo>
                        <a:pt x="57" y="341"/>
                      </a:lnTo>
                      <a:lnTo>
                        <a:pt x="57" y="284"/>
                      </a:lnTo>
                      <a:lnTo>
                        <a:pt x="113" y="171"/>
                      </a:lnTo>
                      <a:lnTo>
                        <a:pt x="113" y="114"/>
                      </a:lnTo>
                      <a:lnTo>
                        <a:pt x="113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78" name="Freeform 46"/>
                <p:cNvSpPr>
                  <a:spLocks/>
                </p:cNvSpPr>
                <p:nvPr/>
              </p:nvSpPr>
              <p:spPr bwMode="auto">
                <a:xfrm>
                  <a:off x="4542" y="4498"/>
                  <a:ext cx="681" cy="851"/>
                </a:xfrm>
                <a:custGeom>
                  <a:avLst/>
                  <a:gdLst>
                    <a:gd name="T0" fmla="*/ 454 w 681"/>
                    <a:gd name="T1" fmla="*/ 170 h 851"/>
                    <a:gd name="T2" fmla="*/ 397 w 681"/>
                    <a:gd name="T3" fmla="*/ 114 h 851"/>
                    <a:gd name="T4" fmla="*/ 284 w 681"/>
                    <a:gd name="T5" fmla="*/ 57 h 851"/>
                    <a:gd name="T6" fmla="*/ 170 w 681"/>
                    <a:gd name="T7" fmla="*/ 114 h 851"/>
                    <a:gd name="T8" fmla="*/ 170 w 681"/>
                    <a:gd name="T9" fmla="*/ 0 h 851"/>
                    <a:gd name="T10" fmla="*/ 114 w 681"/>
                    <a:gd name="T11" fmla="*/ 57 h 851"/>
                    <a:gd name="T12" fmla="*/ 170 w 681"/>
                    <a:gd name="T13" fmla="*/ 170 h 851"/>
                    <a:gd name="T14" fmla="*/ 0 w 681"/>
                    <a:gd name="T15" fmla="*/ 170 h 851"/>
                    <a:gd name="T16" fmla="*/ 0 w 681"/>
                    <a:gd name="T17" fmla="*/ 227 h 851"/>
                    <a:gd name="T18" fmla="*/ 57 w 681"/>
                    <a:gd name="T19" fmla="*/ 284 h 851"/>
                    <a:gd name="T20" fmla="*/ 114 w 681"/>
                    <a:gd name="T21" fmla="*/ 284 h 851"/>
                    <a:gd name="T22" fmla="*/ 227 w 681"/>
                    <a:gd name="T23" fmla="*/ 454 h 851"/>
                    <a:gd name="T24" fmla="*/ 170 w 681"/>
                    <a:gd name="T25" fmla="*/ 511 h 851"/>
                    <a:gd name="T26" fmla="*/ 170 w 681"/>
                    <a:gd name="T27" fmla="*/ 681 h 851"/>
                    <a:gd name="T28" fmla="*/ 170 w 681"/>
                    <a:gd name="T29" fmla="*/ 794 h 851"/>
                    <a:gd name="T30" fmla="*/ 227 w 681"/>
                    <a:gd name="T31" fmla="*/ 851 h 851"/>
                    <a:gd name="T32" fmla="*/ 341 w 681"/>
                    <a:gd name="T33" fmla="*/ 794 h 851"/>
                    <a:gd name="T34" fmla="*/ 397 w 681"/>
                    <a:gd name="T35" fmla="*/ 737 h 851"/>
                    <a:gd name="T36" fmla="*/ 567 w 681"/>
                    <a:gd name="T37" fmla="*/ 737 h 851"/>
                    <a:gd name="T38" fmla="*/ 511 w 681"/>
                    <a:gd name="T39" fmla="*/ 681 h 851"/>
                    <a:gd name="T40" fmla="*/ 454 w 681"/>
                    <a:gd name="T41" fmla="*/ 567 h 851"/>
                    <a:gd name="T42" fmla="*/ 511 w 681"/>
                    <a:gd name="T43" fmla="*/ 567 h 851"/>
                    <a:gd name="T44" fmla="*/ 511 w 681"/>
                    <a:gd name="T45" fmla="*/ 454 h 851"/>
                    <a:gd name="T46" fmla="*/ 681 w 681"/>
                    <a:gd name="T47" fmla="*/ 511 h 851"/>
                    <a:gd name="T48" fmla="*/ 681 w 681"/>
                    <a:gd name="T49" fmla="*/ 454 h 851"/>
                    <a:gd name="T50" fmla="*/ 681 w 681"/>
                    <a:gd name="T51" fmla="*/ 284 h 851"/>
                    <a:gd name="T52" fmla="*/ 454 w 681"/>
                    <a:gd name="T53" fmla="*/ 170 h 8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681" h="851">
                      <a:moveTo>
                        <a:pt x="454" y="170"/>
                      </a:moveTo>
                      <a:lnTo>
                        <a:pt x="397" y="114"/>
                      </a:lnTo>
                      <a:lnTo>
                        <a:pt x="284" y="57"/>
                      </a:lnTo>
                      <a:lnTo>
                        <a:pt x="170" y="114"/>
                      </a:lnTo>
                      <a:lnTo>
                        <a:pt x="170" y="0"/>
                      </a:lnTo>
                      <a:lnTo>
                        <a:pt x="114" y="57"/>
                      </a:lnTo>
                      <a:lnTo>
                        <a:pt x="170" y="170"/>
                      </a:lnTo>
                      <a:lnTo>
                        <a:pt x="0" y="170"/>
                      </a:lnTo>
                      <a:lnTo>
                        <a:pt x="0" y="227"/>
                      </a:lnTo>
                      <a:lnTo>
                        <a:pt x="57" y="284"/>
                      </a:lnTo>
                      <a:lnTo>
                        <a:pt x="114" y="284"/>
                      </a:lnTo>
                      <a:lnTo>
                        <a:pt x="227" y="454"/>
                      </a:lnTo>
                      <a:lnTo>
                        <a:pt x="170" y="511"/>
                      </a:lnTo>
                      <a:lnTo>
                        <a:pt x="170" y="681"/>
                      </a:lnTo>
                      <a:lnTo>
                        <a:pt x="170" y="794"/>
                      </a:lnTo>
                      <a:lnTo>
                        <a:pt x="227" y="851"/>
                      </a:lnTo>
                      <a:lnTo>
                        <a:pt x="341" y="794"/>
                      </a:lnTo>
                      <a:lnTo>
                        <a:pt x="397" y="737"/>
                      </a:lnTo>
                      <a:lnTo>
                        <a:pt x="567" y="737"/>
                      </a:lnTo>
                      <a:lnTo>
                        <a:pt x="511" y="681"/>
                      </a:lnTo>
                      <a:lnTo>
                        <a:pt x="454" y="567"/>
                      </a:lnTo>
                      <a:lnTo>
                        <a:pt x="511" y="567"/>
                      </a:lnTo>
                      <a:lnTo>
                        <a:pt x="511" y="454"/>
                      </a:lnTo>
                      <a:lnTo>
                        <a:pt x="681" y="511"/>
                      </a:lnTo>
                      <a:lnTo>
                        <a:pt x="681" y="454"/>
                      </a:lnTo>
                      <a:lnTo>
                        <a:pt x="681" y="284"/>
                      </a:lnTo>
                      <a:lnTo>
                        <a:pt x="454" y="17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79" name="Freeform 47"/>
                <p:cNvSpPr>
                  <a:spLocks/>
                </p:cNvSpPr>
                <p:nvPr/>
              </p:nvSpPr>
              <p:spPr bwMode="auto">
                <a:xfrm>
                  <a:off x="5053" y="3421"/>
                  <a:ext cx="907" cy="624"/>
                </a:xfrm>
                <a:custGeom>
                  <a:avLst/>
                  <a:gdLst>
                    <a:gd name="T0" fmla="*/ 170 w 907"/>
                    <a:gd name="T1" fmla="*/ 624 h 624"/>
                    <a:gd name="T2" fmla="*/ 0 w 907"/>
                    <a:gd name="T3" fmla="*/ 567 h 624"/>
                    <a:gd name="T4" fmla="*/ 0 w 907"/>
                    <a:gd name="T5" fmla="*/ 510 h 624"/>
                    <a:gd name="T6" fmla="*/ 113 w 907"/>
                    <a:gd name="T7" fmla="*/ 510 h 624"/>
                    <a:gd name="T8" fmla="*/ 170 w 907"/>
                    <a:gd name="T9" fmla="*/ 340 h 624"/>
                    <a:gd name="T10" fmla="*/ 226 w 907"/>
                    <a:gd name="T11" fmla="*/ 227 h 624"/>
                    <a:gd name="T12" fmla="*/ 283 w 907"/>
                    <a:gd name="T13" fmla="*/ 283 h 624"/>
                    <a:gd name="T14" fmla="*/ 340 w 907"/>
                    <a:gd name="T15" fmla="*/ 170 h 624"/>
                    <a:gd name="T16" fmla="*/ 283 w 907"/>
                    <a:gd name="T17" fmla="*/ 113 h 624"/>
                    <a:gd name="T18" fmla="*/ 397 w 907"/>
                    <a:gd name="T19" fmla="*/ 57 h 624"/>
                    <a:gd name="T20" fmla="*/ 567 w 907"/>
                    <a:gd name="T21" fmla="*/ 0 h 624"/>
                    <a:gd name="T22" fmla="*/ 623 w 907"/>
                    <a:gd name="T23" fmla="*/ 113 h 624"/>
                    <a:gd name="T24" fmla="*/ 737 w 907"/>
                    <a:gd name="T25" fmla="*/ 113 h 624"/>
                    <a:gd name="T26" fmla="*/ 737 w 907"/>
                    <a:gd name="T27" fmla="*/ 170 h 624"/>
                    <a:gd name="T28" fmla="*/ 850 w 907"/>
                    <a:gd name="T29" fmla="*/ 113 h 624"/>
                    <a:gd name="T30" fmla="*/ 907 w 907"/>
                    <a:gd name="T31" fmla="*/ 170 h 624"/>
                    <a:gd name="T32" fmla="*/ 737 w 907"/>
                    <a:gd name="T33" fmla="*/ 283 h 624"/>
                    <a:gd name="T34" fmla="*/ 737 w 907"/>
                    <a:gd name="T35" fmla="*/ 340 h 624"/>
                    <a:gd name="T36" fmla="*/ 680 w 907"/>
                    <a:gd name="T37" fmla="*/ 397 h 624"/>
                    <a:gd name="T38" fmla="*/ 680 w 907"/>
                    <a:gd name="T39" fmla="*/ 510 h 624"/>
                    <a:gd name="T40" fmla="*/ 623 w 907"/>
                    <a:gd name="T41" fmla="*/ 567 h 624"/>
                    <a:gd name="T42" fmla="*/ 510 w 907"/>
                    <a:gd name="T43" fmla="*/ 567 h 624"/>
                    <a:gd name="T44" fmla="*/ 397 w 907"/>
                    <a:gd name="T45" fmla="*/ 624 h 624"/>
                    <a:gd name="T46" fmla="*/ 170 w 907"/>
                    <a:gd name="T47" fmla="*/ 624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907" h="624">
                      <a:moveTo>
                        <a:pt x="170" y="624"/>
                      </a:moveTo>
                      <a:lnTo>
                        <a:pt x="0" y="567"/>
                      </a:lnTo>
                      <a:lnTo>
                        <a:pt x="0" y="510"/>
                      </a:lnTo>
                      <a:lnTo>
                        <a:pt x="113" y="510"/>
                      </a:lnTo>
                      <a:lnTo>
                        <a:pt x="170" y="340"/>
                      </a:lnTo>
                      <a:lnTo>
                        <a:pt x="226" y="227"/>
                      </a:lnTo>
                      <a:lnTo>
                        <a:pt x="283" y="283"/>
                      </a:lnTo>
                      <a:lnTo>
                        <a:pt x="340" y="170"/>
                      </a:lnTo>
                      <a:lnTo>
                        <a:pt x="283" y="113"/>
                      </a:lnTo>
                      <a:lnTo>
                        <a:pt x="397" y="57"/>
                      </a:lnTo>
                      <a:lnTo>
                        <a:pt x="567" y="0"/>
                      </a:lnTo>
                      <a:lnTo>
                        <a:pt x="623" y="113"/>
                      </a:lnTo>
                      <a:lnTo>
                        <a:pt x="737" y="113"/>
                      </a:lnTo>
                      <a:lnTo>
                        <a:pt x="737" y="170"/>
                      </a:lnTo>
                      <a:lnTo>
                        <a:pt x="850" y="113"/>
                      </a:lnTo>
                      <a:lnTo>
                        <a:pt x="907" y="170"/>
                      </a:lnTo>
                      <a:lnTo>
                        <a:pt x="737" y="283"/>
                      </a:lnTo>
                      <a:lnTo>
                        <a:pt x="737" y="340"/>
                      </a:lnTo>
                      <a:lnTo>
                        <a:pt x="680" y="397"/>
                      </a:lnTo>
                      <a:lnTo>
                        <a:pt x="680" y="510"/>
                      </a:lnTo>
                      <a:lnTo>
                        <a:pt x="623" y="567"/>
                      </a:lnTo>
                      <a:lnTo>
                        <a:pt x="510" y="567"/>
                      </a:lnTo>
                      <a:lnTo>
                        <a:pt x="397" y="624"/>
                      </a:lnTo>
                      <a:lnTo>
                        <a:pt x="170" y="62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80" name="Freeform 48"/>
                <p:cNvSpPr>
                  <a:spLocks/>
                </p:cNvSpPr>
                <p:nvPr/>
              </p:nvSpPr>
              <p:spPr bwMode="auto">
                <a:xfrm>
                  <a:off x="5790" y="2911"/>
                  <a:ext cx="1474" cy="1134"/>
                </a:xfrm>
                <a:custGeom>
                  <a:avLst/>
                  <a:gdLst>
                    <a:gd name="T0" fmla="*/ 113 w 1474"/>
                    <a:gd name="T1" fmla="*/ 623 h 1134"/>
                    <a:gd name="T2" fmla="*/ 170 w 1474"/>
                    <a:gd name="T3" fmla="*/ 567 h 1134"/>
                    <a:gd name="T4" fmla="*/ 283 w 1474"/>
                    <a:gd name="T5" fmla="*/ 680 h 1134"/>
                    <a:gd name="T6" fmla="*/ 283 w 1474"/>
                    <a:gd name="T7" fmla="*/ 510 h 1134"/>
                    <a:gd name="T8" fmla="*/ 170 w 1474"/>
                    <a:gd name="T9" fmla="*/ 340 h 1134"/>
                    <a:gd name="T10" fmla="*/ 227 w 1474"/>
                    <a:gd name="T11" fmla="*/ 283 h 1134"/>
                    <a:gd name="T12" fmla="*/ 623 w 1474"/>
                    <a:gd name="T13" fmla="*/ 226 h 1134"/>
                    <a:gd name="T14" fmla="*/ 680 w 1474"/>
                    <a:gd name="T15" fmla="*/ 113 h 1134"/>
                    <a:gd name="T16" fmla="*/ 680 w 1474"/>
                    <a:gd name="T17" fmla="*/ 56 h 1134"/>
                    <a:gd name="T18" fmla="*/ 737 w 1474"/>
                    <a:gd name="T19" fmla="*/ 0 h 1134"/>
                    <a:gd name="T20" fmla="*/ 964 w 1474"/>
                    <a:gd name="T21" fmla="*/ 0 h 1134"/>
                    <a:gd name="T22" fmla="*/ 964 w 1474"/>
                    <a:gd name="T23" fmla="*/ 113 h 1134"/>
                    <a:gd name="T24" fmla="*/ 907 w 1474"/>
                    <a:gd name="T25" fmla="*/ 170 h 1134"/>
                    <a:gd name="T26" fmla="*/ 1020 w 1474"/>
                    <a:gd name="T27" fmla="*/ 170 h 1134"/>
                    <a:gd name="T28" fmla="*/ 1134 w 1474"/>
                    <a:gd name="T29" fmla="*/ 113 h 1134"/>
                    <a:gd name="T30" fmla="*/ 1190 w 1474"/>
                    <a:gd name="T31" fmla="*/ 170 h 1134"/>
                    <a:gd name="T32" fmla="*/ 1247 w 1474"/>
                    <a:gd name="T33" fmla="*/ 226 h 1134"/>
                    <a:gd name="T34" fmla="*/ 1361 w 1474"/>
                    <a:gd name="T35" fmla="*/ 226 h 1134"/>
                    <a:gd name="T36" fmla="*/ 1361 w 1474"/>
                    <a:gd name="T37" fmla="*/ 283 h 1134"/>
                    <a:gd name="T38" fmla="*/ 1417 w 1474"/>
                    <a:gd name="T39" fmla="*/ 340 h 1134"/>
                    <a:gd name="T40" fmla="*/ 1361 w 1474"/>
                    <a:gd name="T41" fmla="*/ 397 h 1134"/>
                    <a:gd name="T42" fmla="*/ 1474 w 1474"/>
                    <a:gd name="T43" fmla="*/ 453 h 1134"/>
                    <a:gd name="T44" fmla="*/ 1417 w 1474"/>
                    <a:gd name="T45" fmla="*/ 510 h 1134"/>
                    <a:gd name="T46" fmla="*/ 1304 w 1474"/>
                    <a:gd name="T47" fmla="*/ 623 h 1134"/>
                    <a:gd name="T48" fmla="*/ 1304 w 1474"/>
                    <a:gd name="T49" fmla="*/ 680 h 1134"/>
                    <a:gd name="T50" fmla="*/ 1190 w 1474"/>
                    <a:gd name="T51" fmla="*/ 623 h 1134"/>
                    <a:gd name="T52" fmla="*/ 1134 w 1474"/>
                    <a:gd name="T53" fmla="*/ 737 h 1134"/>
                    <a:gd name="T54" fmla="*/ 1247 w 1474"/>
                    <a:gd name="T55" fmla="*/ 793 h 1134"/>
                    <a:gd name="T56" fmla="*/ 1077 w 1474"/>
                    <a:gd name="T57" fmla="*/ 793 h 1134"/>
                    <a:gd name="T58" fmla="*/ 1134 w 1474"/>
                    <a:gd name="T59" fmla="*/ 850 h 1134"/>
                    <a:gd name="T60" fmla="*/ 964 w 1474"/>
                    <a:gd name="T61" fmla="*/ 850 h 1134"/>
                    <a:gd name="T62" fmla="*/ 794 w 1474"/>
                    <a:gd name="T63" fmla="*/ 850 h 1134"/>
                    <a:gd name="T64" fmla="*/ 794 w 1474"/>
                    <a:gd name="T65" fmla="*/ 793 h 1134"/>
                    <a:gd name="T66" fmla="*/ 737 w 1474"/>
                    <a:gd name="T67" fmla="*/ 737 h 1134"/>
                    <a:gd name="T68" fmla="*/ 680 w 1474"/>
                    <a:gd name="T69" fmla="*/ 737 h 1134"/>
                    <a:gd name="T70" fmla="*/ 567 w 1474"/>
                    <a:gd name="T71" fmla="*/ 793 h 1134"/>
                    <a:gd name="T72" fmla="*/ 397 w 1474"/>
                    <a:gd name="T73" fmla="*/ 964 h 1134"/>
                    <a:gd name="T74" fmla="*/ 340 w 1474"/>
                    <a:gd name="T75" fmla="*/ 964 h 1134"/>
                    <a:gd name="T76" fmla="*/ 283 w 1474"/>
                    <a:gd name="T77" fmla="*/ 1077 h 1134"/>
                    <a:gd name="T78" fmla="*/ 283 w 1474"/>
                    <a:gd name="T79" fmla="*/ 1134 h 1134"/>
                    <a:gd name="T80" fmla="*/ 170 w 1474"/>
                    <a:gd name="T81" fmla="*/ 1077 h 1134"/>
                    <a:gd name="T82" fmla="*/ 113 w 1474"/>
                    <a:gd name="T83" fmla="*/ 1134 h 1134"/>
                    <a:gd name="T84" fmla="*/ 113 w 1474"/>
                    <a:gd name="T85" fmla="*/ 964 h 1134"/>
                    <a:gd name="T86" fmla="*/ 56 w 1474"/>
                    <a:gd name="T87" fmla="*/ 964 h 1134"/>
                    <a:gd name="T88" fmla="*/ 0 w 1474"/>
                    <a:gd name="T89" fmla="*/ 850 h 1134"/>
                    <a:gd name="T90" fmla="*/ 0 w 1474"/>
                    <a:gd name="T91" fmla="*/ 793 h 1134"/>
                    <a:gd name="T92" fmla="*/ 170 w 1474"/>
                    <a:gd name="T93" fmla="*/ 680 h 1134"/>
                    <a:gd name="T94" fmla="*/ 113 w 1474"/>
                    <a:gd name="T95" fmla="*/ 623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474" h="1134">
                      <a:moveTo>
                        <a:pt x="113" y="623"/>
                      </a:moveTo>
                      <a:lnTo>
                        <a:pt x="170" y="567"/>
                      </a:lnTo>
                      <a:lnTo>
                        <a:pt x="283" y="680"/>
                      </a:lnTo>
                      <a:lnTo>
                        <a:pt x="283" y="510"/>
                      </a:lnTo>
                      <a:lnTo>
                        <a:pt x="170" y="340"/>
                      </a:lnTo>
                      <a:lnTo>
                        <a:pt x="227" y="283"/>
                      </a:lnTo>
                      <a:lnTo>
                        <a:pt x="623" y="226"/>
                      </a:lnTo>
                      <a:lnTo>
                        <a:pt x="680" y="113"/>
                      </a:lnTo>
                      <a:lnTo>
                        <a:pt x="680" y="56"/>
                      </a:lnTo>
                      <a:lnTo>
                        <a:pt x="737" y="0"/>
                      </a:lnTo>
                      <a:lnTo>
                        <a:pt x="964" y="0"/>
                      </a:lnTo>
                      <a:lnTo>
                        <a:pt x="964" y="113"/>
                      </a:lnTo>
                      <a:lnTo>
                        <a:pt x="907" y="170"/>
                      </a:lnTo>
                      <a:lnTo>
                        <a:pt x="1020" y="170"/>
                      </a:lnTo>
                      <a:lnTo>
                        <a:pt x="1134" y="113"/>
                      </a:lnTo>
                      <a:lnTo>
                        <a:pt x="1190" y="170"/>
                      </a:lnTo>
                      <a:lnTo>
                        <a:pt x="1247" y="226"/>
                      </a:lnTo>
                      <a:lnTo>
                        <a:pt x="1361" y="226"/>
                      </a:lnTo>
                      <a:lnTo>
                        <a:pt x="1361" y="283"/>
                      </a:lnTo>
                      <a:lnTo>
                        <a:pt x="1417" y="340"/>
                      </a:lnTo>
                      <a:lnTo>
                        <a:pt x="1361" y="397"/>
                      </a:lnTo>
                      <a:lnTo>
                        <a:pt x="1474" y="453"/>
                      </a:lnTo>
                      <a:lnTo>
                        <a:pt x="1417" y="510"/>
                      </a:lnTo>
                      <a:lnTo>
                        <a:pt x="1304" y="623"/>
                      </a:lnTo>
                      <a:lnTo>
                        <a:pt x="1304" y="680"/>
                      </a:lnTo>
                      <a:lnTo>
                        <a:pt x="1190" y="623"/>
                      </a:lnTo>
                      <a:lnTo>
                        <a:pt x="1134" y="737"/>
                      </a:lnTo>
                      <a:lnTo>
                        <a:pt x="1247" y="793"/>
                      </a:lnTo>
                      <a:lnTo>
                        <a:pt x="1077" y="793"/>
                      </a:lnTo>
                      <a:lnTo>
                        <a:pt x="1134" y="850"/>
                      </a:lnTo>
                      <a:lnTo>
                        <a:pt x="964" y="850"/>
                      </a:lnTo>
                      <a:lnTo>
                        <a:pt x="794" y="850"/>
                      </a:lnTo>
                      <a:lnTo>
                        <a:pt x="794" y="793"/>
                      </a:lnTo>
                      <a:lnTo>
                        <a:pt x="737" y="737"/>
                      </a:lnTo>
                      <a:lnTo>
                        <a:pt x="680" y="737"/>
                      </a:lnTo>
                      <a:lnTo>
                        <a:pt x="567" y="793"/>
                      </a:lnTo>
                      <a:lnTo>
                        <a:pt x="397" y="964"/>
                      </a:lnTo>
                      <a:lnTo>
                        <a:pt x="340" y="964"/>
                      </a:lnTo>
                      <a:lnTo>
                        <a:pt x="283" y="1077"/>
                      </a:lnTo>
                      <a:lnTo>
                        <a:pt x="283" y="1134"/>
                      </a:lnTo>
                      <a:lnTo>
                        <a:pt x="170" y="1077"/>
                      </a:lnTo>
                      <a:lnTo>
                        <a:pt x="113" y="1134"/>
                      </a:lnTo>
                      <a:lnTo>
                        <a:pt x="113" y="964"/>
                      </a:lnTo>
                      <a:lnTo>
                        <a:pt x="56" y="964"/>
                      </a:lnTo>
                      <a:lnTo>
                        <a:pt x="0" y="850"/>
                      </a:lnTo>
                      <a:lnTo>
                        <a:pt x="0" y="793"/>
                      </a:lnTo>
                      <a:lnTo>
                        <a:pt x="170" y="680"/>
                      </a:lnTo>
                      <a:lnTo>
                        <a:pt x="113" y="62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81" name="Freeform 49"/>
                <p:cNvSpPr>
                  <a:spLocks/>
                </p:cNvSpPr>
                <p:nvPr/>
              </p:nvSpPr>
              <p:spPr bwMode="auto">
                <a:xfrm>
                  <a:off x="5109" y="2230"/>
                  <a:ext cx="1361" cy="1361"/>
                </a:xfrm>
                <a:custGeom>
                  <a:avLst/>
                  <a:gdLst>
                    <a:gd name="T0" fmla="*/ 511 w 1361"/>
                    <a:gd name="T1" fmla="*/ 1191 h 1361"/>
                    <a:gd name="T2" fmla="*/ 341 w 1361"/>
                    <a:gd name="T3" fmla="*/ 1248 h 1361"/>
                    <a:gd name="T4" fmla="*/ 284 w 1361"/>
                    <a:gd name="T5" fmla="*/ 1191 h 1361"/>
                    <a:gd name="T6" fmla="*/ 170 w 1361"/>
                    <a:gd name="T7" fmla="*/ 1248 h 1361"/>
                    <a:gd name="T8" fmla="*/ 170 w 1361"/>
                    <a:gd name="T9" fmla="*/ 1078 h 1361"/>
                    <a:gd name="T10" fmla="*/ 114 w 1361"/>
                    <a:gd name="T11" fmla="*/ 1021 h 1361"/>
                    <a:gd name="T12" fmla="*/ 170 w 1361"/>
                    <a:gd name="T13" fmla="*/ 851 h 1361"/>
                    <a:gd name="T14" fmla="*/ 227 w 1361"/>
                    <a:gd name="T15" fmla="*/ 794 h 1361"/>
                    <a:gd name="T16" fmla="*/ 170 w 1361"/>
                    <a:gd name="T17" fmla="*/ 794 h 1361"/>
                    <a:gd name="T18" fmla="*/ 170 w 1361"/>
                    <a:gd name="T19" fmla="*/ 681 h 1361"/>
                    <a:gd name="T20" fmla="*/ 227 w 1361"/>
                    <a:gd name="T21" fmla="*/ 624 h 1361"/>
                    <a:gd name="T22" fmla="*/ 170 w 1361"/>
                    <a:gd name="T23" fmla="*/ 567 h 1361"/>
                    <a:gd name="T24" fmla="*/ 227 w 1361"/>
                    <a:gd name="T25" fmla="*/ 510 h 1361"/>
                    <a:gd name="T26" fmla="*/ 114 w 1361"/>
                    <a:gd name="T27" fmla="*/ 454 h 1361"/>
                    <a:gd name="T28" fmla="*/ 57 w 1361"/>
                    <a:gd name="T29" fmla="*/ 454 h 1361"/>
                    <a:gd name="T30" fmla="*/ 0 w 1361"/>
                    <a:gd name="T31" fmla="*/ 397 h 1361"/>
                    <a:gd name="T32" fmla="*/ 57 w 1361"/>
                    <a:gd name="T33" fmla="*/ 340 h 1361"/>
                    <a:gd name="T34" fmla="*/ 0 w 1361"/>
                    <a:gd name="T35" fmla="*/ 284 h 1361"/>
                    <a:gd name="T36" fmla="*/ 170 w 1361"/>
                    <a:gd name="T37" fmla="*/ 0 h 1361"/>
                    <a:gd name="T38" fmla="*/ 454 w 1361"/>
                    <a:gd name="T39" fmla="*/ 114 h 1361"/>
                    <a:gd name="T40" fmla="*/ 454 w 1361"/>
                    <a:gd name="T41" fmla="*/ 170 h 1361"/>
                    <a:gd name="T42" fmla="*/ 567 w 1361"/>
                    <a:gd name="T43" fmla="*/ 227 h 1361"/>
                    <a:gd name="T44" fmla="*/ 624 w 1361"/>
                    <a:gd name="T45" fmla="*/ 227 h 1361"/>
                    <a:gd name="T46" fmla="*/ 681 w 1361"/>
                    <a:gd name="T47" fmla="*/ 340 h 1361"/>
                    <a:gd name="T48" fmla="*/ 851 w 1361"/>
                    <a:gd name="T49" fmla="*/ 227 h 1361"/>
                    <a:gd name="T50" fmla="*/ 1078 w 1361"/>
                    <a:gd name="T51" fmla="*/ 227 h 1361"/>
                    <a:gd name="T52" fmla="*/ 1134 w 1361"/>
                    <a:gd name="T53" fmla="*/ 340 h 1361"/>
                    <a:gd name="T54" fmla="*/ 1078 w 1361"/>
                    <a:gd name="T55" fmla="*/ 397 h 1361"/>
                    <a:gd name="T56" fmla="*/ 1134 w 1361"/>
                    <a:gd name="T57" fmla="*/ 454 h 1361"/>
                    <a:gd name="T58" fmla="*/ 1191 w 1361"/>
                    <a:gd name="T59" fmla="*/ 454 h 1361"/>
                    <a:gd name="T60" fmla="*/ 1248 w 1361"/>
                    <a:gd name="T61" fmla="*/ 567 h 1361"/>
                    <a:gd name="T62" fmla="*/ 1191 w 1361"/>
                    <a:gd name="T63" fmla="*/ 624 h 1361"/>
                    <a:gd name="T64" fmla="*/ 1191 w 1361"/>
                    <a:gd name="T65" fmla="*/ 681 h 1361"/>
                    <a:gd name="T66" fmla="*/ 1248 w 1361"/>
                    <a:gd name="T67" fmla="*/ 681 h 1361"/>
                    <a:gd name="T68" fmla="*/ 1304 w 1361"/>
                    <a:gd name="T69" fmla="*/ 737 h 1361"/>
                    <a:gd name="T70" fmla="*/ 1361 w 1361"/>
                    <a:gd name="T71" fmla="*/ 737 h 1361"/>
                    <a:gd name="T72" fmla="*/ 1361 w 1361"/>
                    <a:gd name="T73" fmla="*/ 794 h 1361"/>
                    <a:gd name="T74" fmla="*/ 1304 w 1361"/>
                    <a:gd name="T75" fmla="*/ 907 h 1361"/>
                    <a:gd name="T76" fmla="*/ 908 w 1361"/>
                    <a:gd name="T77" fmla="*/ 964 h 1361"/>
                    <a:gd name="T78" fmla="*/ 851 w 1361"/>
                    <a:gd name="T79" fmla="*/ 1021 h 1361"/>
                    <a:gd name="T80" fmla="*/ 964 w 1361"/>
                    <a:gd name="T81" fmla="*/ 1191 h 1361"/>
                    <a:gd name="T82" fmla="*/ 964 w 1361"/>
                    <a:gd name="T83" fmla="*/ 1361 h 1361"/>
                    <a:gd name="T84" fmla="*/ 851 w 1361"/>
                    <a:gd name="T85" fmla="*/ 1248 h 1361"/>
                    <a:gd name="T86" fmla="*/ 794 w 1361"/>
                    <a:gd name="T87" fmla="*/ 1304 h 1361"/>
                    <a:gd name="T88" fmla="*/ 681 w 1361"/>
                    <a:gd name="T89" fmla="*/ 1361 h 1361"/>
                    <a:gd name="T90" fmla="*/ 681 w 1361"/>
                    <a:gd name="T91" fmla="*/ 1304 h 1361"/>
                    <a:gd name="T92" fmla="*/ 567 w 1361"/>
                    <a:gd name="T93" fmla="*/ 1304 h 1361"/>
                    <a:gd name="T94" fmla="*/ 511 w 1361"/>
                    <a:gd name="T95" fmla="*/ 1191 h 1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361" h="1361">
                      <a:moveTo>
                        <a:pt x="511" y="1191"/>
                      </a:moveTo>
                      <a:lnTo>
                        <a:pt x="341" y="1248"/>
                      </a:lnTo>
                      <a:lnTo>
                        <a:pt x="284" y="1191"/>
                      </a:lnTo>
                      <a:lnTo>
                        <a:pt x="170" y="1248"/>
                      </a:lnTo>
                      <a:lnTo>
                        <a:pt x="170" y="1078"/>
                      </a:lnTo>
                      <a:lnTo>
                        <a:pt x="114" y="1021"/>
                      </a:lnTo>
                      <a:lnTo>
                        <a:pt x="170" y="851"/>
                      </a:lnTo>
                      <a:lnTo>
                        <a:pt x="227" y="794"/>
                      </a:lnTo>
                      <a:lnTo>
                        <a:pt x="170" y="794"/>
                      </a:lnTo>
                      <a:lnTo>
                        <a:pt x="170" y="681"/>
                      </a:lnTo>
                      <a:lnTo>
                        <a:pt x="227" y="624"/>
                      </a:lnTo>
                      <a:lnTo>
                        <a:pt x="170" y="567"/>
                      </a:lnTo>
                      <a:lnTo>
                        <a:pt x="227" y="510"/>
                      </a:lnTo>
                      <a:lnTo>
                        <a:pt x="114" y="454"/>
                      </a:lnTo>
                      <a:lnTo>
                        <a:pt x="57" y="454"/>
                      </a:lnTo>
                      <a:lnTo>
                        <a:pt x="0" y="397"/>
                      </a:lnTo>
                      <a:lnTo>
                        <a:pt x="57" y="340"/>
                      </a:lnTo>
                      <a:lnTo>
                        <a:pt x="0" y="284"/>
                      </a:lnTo>
                      <a:lnTo>
                        <a:pt x="170" y="0"/>
                      </a:lnTo>
                      <a:lnTo>
                        <a:pt x="454" y="114"/>
                      </a:lnTo>
                      <a:lnTo>
                        <a:pt x="454" y="170"/>
                      </a:lnTo>
                      <a:lnTo>
                        <a:pt x="567" y="227"/>
                      </a:lnTo>
                      <a:lnTo>
                        <a:pt x="624" y="227"/>
                      </a:lnTo>
                      <a:lnTo>
                        <a:pt x="681" y="340"/>
                      </a:lnTo>
                      <a:lnTo>
                        <a:pt x="851" y="227"/>
                      </a:lnTo>
                      <a:lnTo>
                        <a:pt x="1078" y="227"/>
                      </a:lnTo>
                      <a:lnTo>
                        <a:pt x="1134" y="340"/>
                      </a:lnTo>
                      <a:lnTo>
                        <a:pt x="1078" y="397"/>
                      </a:lnTo>
                      <a:lnTo>
                        <a:pt x="1134" y="454"/>
                      </a:lnTo>
                      <a:lnTo>
                        <a:pt x="1191" y="454"/>
                      </a:lnTo>
                      <a:lnTo>
                        <a:pt x="1248" y="567"/>
                      </a:lnTo>
                      <a:lnTo>
                        <a:pt x="1191" y="624"/>
                      </a:lnTo>
                      <a:lnTo>
                        <a:pt x="1191" y="681"/>
                      </a:lnTo>
                      <a:lnTo>
                        <a:pt x="1248" y="681"/>
                      </a:lnTo>
                      <a:lnTo>
                        <a:pt x="1304" y="737"/>
                      </a:lnTo>
                      <a:lnTo>
                        <a:pt x="1361" y="737"/>
                      </a:lnTo>
                      <a:lnTo>
                        <a:pt x="1361" y="794"/>
                      </a:lnTo>
                      <a:lnTo>
                        <a:pt x="1304" y="907"/>
                      </a:lnTo>
                      <a:lnTo>
                        <a:pt x="908" y="964"/>
                      </a:lnTo>
                      <a:lnTo>
                        <a:pt x="851" y="1021"/>
                      </a:lnTo>
                      <a:lnTo>
                        <a:pt x="964" y="1191"/>
                      </a:lnTo>
                      <a:lnTo>
                        <a:pt x="964" y="1361"/>
                      </a:lnTo>
                      <a:lnTo>
                        <a:pt x="851" y="1248"/>
                      </a:lnTo>
                      <a:lnTo>
                        <a:pt x="794" y="1304"/>
                      </a:lnTo>
                      <a:lnTo>
                        <a:pt x="681" y="1361"/>
                      </a:lnTo>
                      <a:lnTo>
                        <a:pt x="681" y="1304"/>
                      </a:lnTo>
                      <a:lnTo>
                        <a:pt x="567" y="1304"/>
                      </a:lnTo>
                      <a:lnTo>
                        <a:pt x="511" y="1191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82" name="Freeform 50"/>
                <p:cNvSpPr>
                  <a:spLocks/>
                </p:cNvSpPr>
                <p:nvPr/>
              </p:nvSpPr>
              <p:spPr bwMode="auto">
                <a:xfrm>
                  <a:off x="4826" y="2684"/>
                  <a:ext cx="624" cy="1247"/>
                </a:xfrm>
                <a:custGeom>
                  <a:avLst/>
                  <a:gdLst>
                    <a:gd name="T0" fmla="*/ 340 w 624"/>
                    <a:gd name="T1" fmla="*/ 1247 h 1247"/>
                    <a:gd name="T2" fmla="*/ 227 w 624"/>
                    <a:gd name="T3" fmla="*/ 1247 h 1247"/>
                    <a:gd name="T4" fmla="*/ 113 w 624"/>
                    <a:gd name="T5" fmla="*/ 1191 h 1247"/>
                    <a:gd name="T6" fmla="*/ 113 w 624"/>
                    <a:gd name="T7" fmla="*/ 1077 h 1247"/>
                    <a:gd name="T8" fmla="*/ 57 w 624"/>
                    <a:gd name="T9" fmla="*/ 1020 h 1247"/>
                    <a:gd name="T10" fmla="*/ 0 w 624"/>
                    <a:gd name="T11" fmla="*/ 964 h 1247"/>
                    <a:gd name="T12" fmla="*/ 57 w 624"/>
                    <a:gd name="T13" fmla="*/ 907 h 1247"/>
                    <a:gd name="T14" fmla="*/ 0 w 624"/>
                    <a:gd name="T15" fmla="*/ 794 h 1247"/>
                    <a:gd name="T16" fmla="*/ 57 w 624"/>
                    <a:gd name="T17" fmla="*/ 567 h 1247"/>
                    <a:gd name="T18" fmla="*/ 170 w 624"/>
                    <a:gd name="T19" fmla="*/ 397 h 1247"/>
                    <a:gd name="T20" fmla="*/ 283 w 624"/>
                    <a:gd name="T21" fmla="*/ 283 h 1247"/>
                    <a:gd name="T22" fmla="*/ 283 w 624"/>
                    <a:gd name="T23" fmla="*/ 113 h 1247"/>
                    <a:gd name="T24" fmla="*/ 340 w 624"/>
                    <a:gd name="T25" fmla="*/ 0 h 1247"/>
                    <a:gd name="T26" fmla="*/ 397 w 624"/>
                    <a:gd name="T27" fmla="*/ 0 h 1247"/>
                    <a:gd name="T28" fmla="*/ 510 w 624"/>
                    <a:gd name="T29" fmla="*/ 56 h 1247"/>
                    <a:gd name="T30" fmla="*/ 453 w 624"/>
                    <a:gd name="T31" fmla="*/ 113 h 1247"/>
                    <a:gd name="T32" fmla="*/ 510 w 624"/>
                    <a:gd name="T33" fmla="*/ 170 h 1247"/>
                    <a:gd name="T34" fmla="*/ 453 w 624"/>
                    <a:gd name="T35" fmla="*/ 227 h 1247"/>
                    <a:gd name="T36" fmla="*/ 453 w 624"/>
                    <a:gd name="T37" fmla="*/ 340 h 1247"/>
                    <a:gd name="T38" fmla="*/ 510 w 624"/>
                    <a:gd name="T39" fmla="*/ 340 h 1247"/>
                    <a:gd name="T40" fmla="*/ 453 w 624"/>
                    <a:gd name="T41" fmla="*/ 397 h 1247"/>
                    <a:gd name="T42" fmla="*/ 397 w 624"/>
                    <a:gd name="T43" fmla="*/ 567 h 1247"/>
                    <a:gd name="T44" fmla="*/ 453 w 624"/>
                    <a:gd name="T45" fmla="*/ 624 h 1247"/>
                    <a:gd name="T46" fmla="*/ 453 w 624"/>
                    <a:gd name="T47" fmla="*/ 794 h 1247"/>
                    <a:gd name="T48" fmla="*/ 567 w 624"/>
                    <a:gd name="T49" fmla="*/ 737 h 1247"/>
                    <a:gd name="T50" fmla="*/ 624 w 624"/>
                    <a:gd name="T51" fmla="*/ 794 h 1247"/>
                    <a:gd name="T52" fmla="*/ 510 w 624"/>
                    <a:gd name="T53" fmla="*/ 850 h 1247"/>
                    <a:gd name="T54" fmla="*/ 567 w 624"/>
                    <a:gd name="T55" fmla="*/ 907 h 1247"/>
                    <a:gd name="T56" fmla="*/ 510 w 624"/>
                    <a:gd name="T57" fmla="*/ 1020 h 1247"/>
                    <a:gd name="T58" fmla="*/ 453 w 624"/>
                    <a:gd name="T59" fmla="*/ 964 h 1247"/>
                    <a:gd name="T60" fmla="*/ 397 w 624"/>
                    <a:gd name="T61" fmla="*/ 1077 h 1247"/>
                    <a:gd name="T62" fmla="*/ 340 w 624"/>
                    <a:gd name="T63" fmla="*/ 1247 h 1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624" h="1247">
                      <a:moveTo>
                        <a:pt x="340" y="1247"/>
                      </a:moveTo>
                      <a:lnTo>
                        <a:pt x="227" y="1247"/>
                      </a:lnTo>
                      <a:lnTo>
                        <a:pt x="113" y="1191"/>
                      </a:lnTo>
                      <a:lnTo>
                        <a:pt x="113" y="1077"/>
                      </a:lnTo>
                      <a:lnTo>
                        <a:pt x="57" y="1020"/>
                      </a:lnTo>
                      <a:lnTo>
                        <a:pt x="0" y="964"/>
                      </a:lnTo>
                      <a:lnTo>
                        <a:pt x="57" y="907"/>
                      </a:lnTo>
                      <a:lnTo>
                        <a:pt x="0" y="794"/>
                      </a:lnTo>
                      <a:lnTo>
                        <a:pt x="57" y="567"/>
                      </a:lnTo>
                      <a:lnTo>
                        <a:pt x="170" y="397"/>
                      </a:lnTo>
                      <a:lnTo>
                        <a:pt x="283" y="283"/>
                      </a:lnTo>
                      <a:lnTo>
                        <a:pt x="283" y="113"/>
                      </a:lnTo>
                      <a:lnTo>
                        <a:pt x="340" y="0"/>
                      </a:lnTo>
                      <a:lnTo>
                        <a:pt x="397" y="0"/>
                      </a:lnTo>
                      <a:lnTo>
                        <a:pt x="510" y="56"/>
                      </a:lnTo>
                      <a:lnTo>
                        <a:pt x="453" y="113"/>
                      </a:lnTo>
                      <a:lnTo>
                        <a:pt x="510" y="170"/>
                      </a:lnTo>
                      <a:lnTo>
                        <a:pt x="453" y="227"/>
                      </a:lnTo>
                      <a:lnTo>
                        <a:pt x="453" y="340"/>
                      </a:lnTo>
                      <a:lnTo>
                        <a:pt x="510" y="340"/>
                      </a:lnTo>
                      <a:lnTo>
                        <a:pt x="453" y="397"/>
                      </a:lnTo>
                      <a:lnTo>
                        <a:pt x="397" y="567"/>
                      </a:lnTo>
                      <a:lnTo>
                        <a:pt x="453" y="624"/>
                      </a:lnTo>
                      <a:lnTo>
                        <a:pt x="453" y="794"/>
                      </a:lnTo>
                      <a:lnTo>
                        <a:pt x="567" y="737"/>
                      </a:lnTo>
                      <a:lnTo>
                        <a:pt x="624" y="794"/>
                      </a:lnTo>
                      <a:lnTo>
                        <a:pt x="510" y="850"/>
                      </a:lnTo>
                      <a:lnTo>
                        <a:pt x="567" y="907"/>
                      </a:lnTo>
                      <a:lnTo>
                        <a:pt x="510" y="1020"/>
                      </a:lnTo>
                      <a:lnTo>
                        <a:pt x="453" y="964"/>
                      </a:lnTo>
                      <a:lnTo>
                        <a:pt x="397" y="1077"/>
                      </a:lnTo>
                      <a:lnTo>
                        <a:pt x="340" y="124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83" name="Freeform 51"/>
                <p:cNvSpPr>
                  <a:spLocks/>
                </p:cNvSpPr>
                <p:nvPr/>
              </p:nvSpPr>
              <p:spPr bwMode="auto">
                <a:xfrm>
                  <a:off x="4032" y="2797"/>
                  <a:ext cx="1077" cy="851"/>
                </a:xfrm>
                <a:custGeom>
                  <a:avLst/>
                  <a:gdLst>
                    <a:gd name="T0" fmla="*/ 1077 w 1077"/>
                    <a:gd name="T1" fmla="*/ 0 h 851"/>
                    <a:gd name="T2" fmla="*/ 1077 w 1077"/>
                    <a:gd name="T3" fmla="*/ 170 h 851"/>
                    <a:gd name="T4" fmla="*/ 964 w 1077"/>
                    <a:gd name="T5" fmla="*/ 284 h 851"/>
                    <a:gd name="T6" fmla="*/ 851 w 1077"/>
                    <a:gd name="T7" fmla="*/ 454 h 851"/>
                    <a:gd name="T8" fmla="*/ 794 w 1077"/>
                    <a:gd name="T9" fmla="*/ 681 h 851"/>
                    <a:gd name="T10" fmla="*/ 680 w 1077"/>
                    <a:gd name="T11" fmla="*/ 737 h 851"/>
                    <a:gd name="T12" fmla="*/ 624 w 1077"/>
                    <a:gd name="T13" fmla="*/ 851 h 851"/>
                    <a:gd name="T14" fmla="*/ 397 w 1077"/>
                    <a:gd name="T15" fmla="*/ 794 h 851"/>
                    <a:gd name="T16" fmla="*/ 340 w 1077"/>
                    <a:gd name="T17" fmla="*/ 737 h 851"/>
                    <a:gd name="T18" fmla="*/ 284 w 1077"/>
                    <a:gd name="T19" fmla="*/ 737 h 851"/>
                    <a:gd name="T20" fmla="*/ 227 w 1077"/>
                    <a:gd name="T21" fmla="*/ 737 h 851"/>
                    <a:gd name="T22" fmla="*/ 227 w 1077"/>
                    <a:gd name="T23" fmla="*/ 624 h 851"/>
                    <a:gd name="T24" fmla="*/ 57 w 1077"/>
                    <a:gd name="T25" fmla="*/ 511 h 851"/>
                    <a:gd name="T26" fmla="*/ 0 w 1077"/>
                    <a:gd name="T27" fmla="*/ 340 h 851"/>
                    <a:gd name="T28" fmla="*/ 113 w 1077"/>
                    <a:gd name="T29" fmla="*/ 114 h 851"/>
                    <a:gd name="T30" fmla="*/ 284 w 1077"/>
                    <a:gd name="T31" fmla="*/ 57 h 851"/>
                    <a:gd name="T32" fmla="*/ 340 w 1077"/>
                    <a:gd name="T33" fmla="*/ 284 h 851"/>
                    <a:gd name="T34" fmla="*/ 510 w 1077"/>
                    <a:gd name="T35" fmla="*/ 284 h 851"/>
                    <a:gd name="T36" fmla="*/ 510 w 1077"/>
                    <a:gd name="T37" fmla="*/ 340 h 851"/>
                    <a:gd name="T38" fmla="*/ 624 w 1077"/>
                    <a:gd name="T39" fmla="*/ 284 h 851"/>
                    <a:gd name="T40" fmla="*/ 794 w 1077"/>
                    <a:gd name="T41" fmla="*/ 284 h 851"/>
                    <a:gd name="T42" fmla="*/ 851 w 1077"/>
                    <a:gd name="T43" fmla="*/ 227 h 851"/>
                    <a:gd name="T44" fmla="*/ 851 w 1077"/>
                    <a:gd name="T45" fmla="*/ 170 h 851"/>
                    <a:gd name="T46" fmla="*/ 964 w 1077"/>
                    <a:gd name="T47" fmla="*/ 114 h 851"/>
                    <a:gd name="T48" fmla="*/ 1021 w 1077"/>
                    <a:gd name="T49" fmla="*/ 0 h 851"/>
                    <a:gd name="T50" fmla="*/ 1077 w 1077"/>
                    <a:gd name="T51" fmla="*/ 0 h 8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77" h="851">
                      <a:moveTo>
                        <a:pt x="1077" y="0"/>
                      </a:moveTo>
                      <a:lnTo>
                        <a:pt x="1077" y="170"/>
                      </a:lnTo>
                      <a:lnTo>
                        <a:pt x="964" y="284"/>
                      </a:lnTo>
                      <a:lnTo>
                        <a:pt x="851" y="454"/>
                      </a:lnTo>
                      <a:lnTo>
                        <a:pt x="794" y="681"/>
                      </a:lnTo>
                      <a:lnTo>
                        <a:pt x="680" y="737"/>
                      </a:lnTo>
                      <a:lnTo>
                        <a:pt x="624" y="851"/>
                      </a:lnTo>
                      <a:lnTo>
                        <a:pt x="397" y="794"/>
                      </a:lnTo>
                      <a:lnTo>
                        <a:pt x="340" y="737"/>
                      </a:lnTo>
                      <a:lnTo>
                        <a:pt x="284" y="737"/>
                      </a:lnTo>
                      <a:lnTo>
                        <a:pt x="227" y="737"/>
                      </a:lnTo>
                      <a:lnTo>
                        <a:pt x="227" y="624"/>
                      </a:lnTo>
                      <a:lnTo>
                        <a:pt x="57" y="511"/>
                      </a:lnTo>
                      <a:lnTo>
                        <a:pt x="0" y="340"/>
                      </a:lnTo>
                      <a:lnTo>
                        <a:pt x="113" y="114"/>
                      </a:lnTo>
                      <a:lnTo>
                        <a:pt x="284" y="57"/>
                      </a:lnTo>
                      <a:lnTo>
                        <a:pt x="340" y="284"/>
                      </a:lnTo>
                      <a:lnTo>
                        <a:pt x="510" y="284"/>
                      </a:lnTo>
                      <a:lnTo>
                        <a:pt x="510" y="340"/>
                      </a:lnTo>
                      <a:lnTo>
                        <a:pt x="624" y="284"/>
                      </a:lnTo>
                      <a:lnTo>
                        <a:pt x="794" y="284"/>
                      </a:lnTo>
                      <a:lnTo>
                        <a:pt x="851" y="227"/>
                      </a:lnTo>
                      <a:lnTo>
                        <a:pt x="851" y="170"/>
                      </a:lnTo>
                      <a:lnTo>
                        <a:pt x="964" y="114"/>
                      </a:lnTo>
                      <a:lnTo>
                        <a:pt x="1021" y="0"/>
                      </a:lnTo>
                      <a:lnTo>
                        <a:pt x="107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84" name="Freeform 52"/>
                <p:cNvSpPr>
                  <a:spLocks/>
                </p:cNvSpPr>
                <p:nvPr/>
              </p:nvSpPr>
              <p:spPr bwMode="auto">
                <a:xfrm>
                  <a:off x="4202" y="1606"/>
                  <a:ext cx="1077" cy="1531"/>
                </a:xfrm>
                <a:custGeom>
                  <a:avLst/>
                  <a:gdLst>
                    <a:gd name="T0" fmla="*/ 1077 w 1077"/>
                    <a:gd name="T1" fmla="*/ 624 h 1531"/>
                    <a:gd name="T2" fmla="*/ 907 w 1077"/>
                    <a:gd name="T3" fmla="*/ 908 h 1531"/>
                    <a:gd name="T4" fmla="*/ 964 w 1077"/>
                    <a:gd name="T5" fmla="*/ 964 h 1531"/>
                    <a:gd name="T6" fmla="*/ 907 w 1077"/>
                    <a:gd name="T7" fmla="*/ 1021 h 1531"/>
                    <a:gd name="T8" fmla="*/ 964 w 1077"/>
                    <a:gd name="T9" fmla="*/ 1078 h 1531"/>
                    <a:gd name="T10" fmla="*/ 907 w 1077"/>
                    <a:gd name="T11" fmla="*/ 1191 h 1531"/>
                    <a:gd name="T12" fmla="*/ 851 w 1077"/>
                    <a:gd name="T13" fmla="*/ 1191 h 1531"/>
                    <a:gd name="T14" fmla="*/ 794 w 1077"/>
                    <a:gd name="T15" fmla="*/ 1305 h 1531"/>
                    <a:gd name="T16" fmla="*/ 681 w 1077"/>
                    <a:gd name="T17" fmla="*/ 1361 h 1531"/>
                    <a:gd name="T18" fmla="*/ 681 w 1077"/>
                    <a:gd name="T19" fmla="*/ 1418 h 1531"/>
                    <a:gd name="T20" fmla="*/ 624 w 1077"/>
                    <a:gd name="T21" fmla="*/ 1475 h 1531"/>
                    <a:gd name="T22" fmla="*/ 454 w 1077"/>
                    <a:gd name="T23" fmla="*/ 1475 h 1531"/>
                    <a:gd name="T24" fmla="*/ 340 w 1077"/>
                    <a:gd name="T25" fmla="*/ 1531 h 1531"/>
                    <a:gd name="T26" fmla="*/ 340 w 1077"/>
                    <a:gd name="T27" fmla="*/ 1475 h 1531"/>
                    <a:gd name="T28" fmla="*/ 170 w 1077"/>
                    <a:gd name="T29" fmla="*/ 1475 h 1531"/>
                    <a:gd name="T30" fmla="*/ 114 w 1077"/>
                    <a:gd name="T31" fmla="*/ 1248 h 1531"/>
                    <a:gd name="T32" fmla="*/ 170 w 1077"/>
                    <a:gd name="T33" fmla="*/ 1248 h 1531"/>
                    <a:gd name="T34" fmla="*/ 57 w 1077"/>
                    <a:gd name="T35" fmla="*/ 1078 h 1531"/>
                    <a:gd name="T36" fmla="*/ 0 w 1077"/>
                    <a:gd name="T37" fmla="*/ 908 h 1531"/>
                    <a:gd name="T38" fmla="*/ 57 w 1077"/>
                    <a:gd name="T39" fmla="*/ 908 h 1531"/>
                    <a:gd name="T40" fmla="*/ 0 w 1077"/>
                    <a:gd name="T41" fmla="*/ 794 h 1531"/>
                    <a:gd name="T42" fmla="*/ 57 w 1077"/>
                    <a:gd name="T43" fmla="*/ 681 h 1531"/>
                    <a:gd name="T44" fmla="*/ 114 w 1077"/>
                    <a:gd name="T45" fmla="*/ 738 h 1531"/>
                    <a:gd name="T46" fmla="*/ 340 w 1077"/>
                    <a:gd name="T47" fmla="*/ 794 h 1531"/>
                    <a:gd name="T48" fmla="*/ 454 w 1077"/>
                    <a:gd name="T49" fmla="*/ 738 h 1531"/>
                    <a:gd name="T50" fmla="*/ 454 w 1077"/>
                    <a:gd name="T51" fmla="*/ 681 h 1531"/>
                    <a:gd name="T52" fmla="*/ 340 w 1077"/>
                    <a:gd name="T53" fmla="*/ 567 h 1531"/>
                    <a:gd name="T54" fmla="*/ 397 w 1077"/>
                    <a:gd name="T55" fmla="*/ 511 h 1531"/>
                    <a:gd name="T56" fmla="*/ 454 w 1077"/>
                    <a:gd name="T57" fmla="*/ 511 h 1531"/>
                    <a:gd name="T58" fmla="*/ 510 w 1077"/>
                    <a:gd name="T59" fmla="*/ 454 h 1531"/>
                    <a:gd name="T60" fmla="*/ 454 w 1077"/>
                    <a:gd name="T61" fmla="*/ 397 h 1531"/>
                    <a:gd name="T62" fmla="*/ 510 w 1077"/>
                    <a:gd name="T63" fmla="*/ 284 h 1531"/>
                    <a:gd name="T64" fmla="*/ 681 w 1077"/>
                    <a:gd name="T65" fmla="*/ 227 h 1531"/>
                    <a:gd name="T66" fmla="*/ 737 w 1077"/>
                    <a:gd name="T67" fmla="*/ 171 h 1531"/>
                    <a:gd name="T68" fmla="*/ 737 w 1077"/>
                    <a:gd name="T69" fmla="*/ 57 h 1531"/>
                    <a:gd name="T70" fmla="*/ 907 w 1077"/>
                    <a:gd name="T71" fmla="*/ 114 h 1531"/>
                    <a:gd name="T72" fmla="*/ 964 w 1077"/>
                    <a:gd name="T73" fmla="*/ 0 h 1531"/>
                    <a:gd name="T74" fmla="*/ 1021 w 1077"/>
                    <a:gd name="T75" fmla="*/ 114 h 1531"/>
                    <a:gd name="T76" fmla="*/ 964 w 1077"/>
                    <a:gd name="T77" fmla="*/ 171 h 1531"/>
                    <a:gd name="T78" fmla="*/ 1021 w 1077"/>
                    <a:gd name="T79" fmla="*/ 227 h 1531"/>
                    <a:gd name="T80" fmla="*/ 964 w 1077"/>
                    <a:gd name="T81" fmla="*/ 341 h 1531"/>
                    <a:gd name="T82" fmla="*/ 964 w 1077"/>
                    <a:gd name="T83" fmla="*/ 454 h 1531"/>
                    <a:gd name="T84" fmla="*/ 1021 w 1077"/>
                    <a:gd name="T85" fmla="*/ 511 h 1531"/>
                    <a:gd name="T86" fmla="*/ 964 w 1077"/>
                    <a:gd name="T87" fmla="*/ 567 h 1531"/>
                    <a:gd name="T88" fmla="*/ 1077 w 1077"/>
                    <a:gd name="T89" fmla="*/ 624 h 15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077" h="1531">
                      <a:moveTo>
                        <a:pt x="1077" y="624"/>
                      </a:moveTo>
                      <a:lnTo>
                        <a:pt x="907" y="908"/>
                      </a:lnTo>
                      <a:lnTo>
                        <a:pt x="964" y="964"/>
                      </a:lnTo>
                      <a:lnTo>
                        <a:pt x="907" y="1021"/>
                      </a:lnTo>
                      <a:lnTo>
                        <a:pt x="964" y="1078"/>
                      </a:lnTo>
                      <a:lnTo>
                        <a:pt x="907" y="1191"/>
                      </a:lnTo>
                      <a:lnTo>
                        <a:pt x="851" y="1191"/>
                      </a:lnTo>
                      <a:lnTo>
                        <a:pt x="794" y="1305"/>
                      </a:lnTo>
                      <a:lnTo>
                        <a:pt x="681" y="1361"/>
                      </a:lnTo>
                      <a:lnTo>
                        <a:pt x="681" y="1418"/>
                      </a:lnTo>
                      <a:lnTo>
                        <a:pt x="624" y="1475"/>
                      </a:lnTo>
                      <a:lnTo>
                        <a:pt x="454" y="1475"/>
                      </a:lnTo>
                      <a:lnTo>
                        <a:pt x="340" y="1531"/>
                      </a:lnTo>
                      <a:lnTo>
                        <a:pt x="340" y="1475"/>
                      </a:lnTo>
                      <a:lnTo>
                        <a:pt x="170" y="1475"/>
                      </a:lnTo>
                      <a:lnTo>
                        <a:pt x="114" y="1248"/>
                      </a:lnTo>
                      <a:lnTo>
                        <a:pt x="170" y="1248"/>
                      </a:lnTo>
                      <a:lnTo>
                        <a:pt x="57" y="1078"/>
                      </a:lnTo>
                      <a:lnTo>
                        <a:pt x="0" y="908"/>
                      </a:lnTo>
                      <a:lnTo>
                        <a:pt x="57" y="908"/>
                      </a:lnTo>
                      <a:lnTo>
                        <a:pt x="0" y="794"/>
                      </a:lnTo>
                      <a:lnTo>
                        <a:pt x="57" y="681"/>
                      </a:lnTo>
                      <a:lnTo>
                        <a:pt x="114" y="738"/>
                      </a:lnTo>
                      <a:lnTo>
                        <a:pt x="340" y="794"/>
                      </a:lnTo>
                      <a:lnTo>
                        <a:pt x="454" y="738"/>
                      </a:lnTo>
                      <a:lnTo>
                        <a:pt x="454" y="681"/>
                      </a:lnTo>
                      <a:lnTo>
                        <a:pt x="340" y="567"/>
                      </a:lnTo>
                      <a:lnTo>
                        <a:pt x="397" y="511"/>
                      </a:lnTo>
                      <a:lnTo>
                        <a:pt x="454" y="511"/>
                      </a:lnTo>
                      <a:lnTo>
                        <a:pt x="510" y="454"/>
                      </a:lnTo>
                      <a:lnTo>
                        <a:pt x="454" y="397"/>
                      </a:lnTo>
                      <a:lnTo>
                        <a:pt x="510" y="284"/>
                      </a:lnTo>
                      <a:lnTo>
                        <a:pt x="681" y="227"/>
                      </a:lnTo>
                      <a:lnTo>
                        <a:pt x="737" y="171"/>
                      </a:lnTo>
                      <a:lnTo>
                        <a:pt x="737" y="57"/>
                      </a:lnTo>
                      <a:lnTo>
                        <a:pt x="907" y="114"/>
                      </a:lnTo>
                      <a:lnTo>
                        <a:pt x="964" y="0"/>
                      </a:lnTo>
                      <a:lnTo>
                        <a:pt x="1021" y="114"/>
                      </a:lnTo>
                      <a:lnTo>
                        <a:pt x="964" y="171"/>
                      </a:lnTo>
                      <a:lnTo>
                        <a:pt x="1021" y="227"/>
                      </a:lnTo>
                      <a:lnTo>
                        <a:pt x="964" y="341"/>
                      </a:lnTo>
                      <a:lnTo>
                        <a:pt x="964" y="454"/>
                      </a:lnTo>
                      <a:lnTo>
                        <a:pt x="1021" y="511"/>
                      </a:lnTo>
                      <a:lnTo>
                        <a:pt x="964" y="567"/>
                      </a:lnTo>
                      <a:lnTo>
                        <a:pt x="1077" y="62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85" name="Freeform 53"/>
                <p:cNvSpPr>
                  <a:spLocks/>
                </p:cNvSpPr>
                <p:nvPr/>
              </p:nvSpPr>
              <p:spPr bwMode="auto">
                <a:xfrm>
                  <a:off x="4429" y="4782"/>
                  <a:ext cx="340" cy="453"/>
                </a:xfrm>
                <a:custGeom>
                  <a:avLst/>
                  <a:gdLst>
                    <a:gd name="T0" fmla="*/ 170 w 340"/>
                    <a:gd name="T1" fmla="*/ 0 h 453"/>
                    <a:gd name="T2" fmla="*/ 227 w 340"/>
                    <a:gd name="T3" fmla="*/ 0 h 453"/>
                    <a:gd name="T4" fmla="*/ 340 w 340"/>
                    <a:gd name="T5" fmla="*/ 170 h 453"/>
                    <a:gd name="T6" fmla="*/ 283 w 340"/>
                    <a:gd name="T7" fmla="*/ 227 h 453"/>
                    <a:gd name="T8" fmla="*/ 283 w 340"/>
                    <a:gd name="T9" fmla="*/ 397 h 453"/>
                    <a:gd name="T10" fmla="*/ 227 w 340"/>
                    <a:gd name="T11" fmla="*/ 453 h 453"/>
                    <a:gd name="T12" fmla="*/ 57 w 340"/>
                    <a:gd name="T13" fmla="*/ 340 h 453"/>
                    <a:gd name="T14" fmla="*/ 113 w 340"/>
                    <a:gd name="T15" fmla="*/ 170 h 453"/>
                    <a:gd name="T16" fmla="*/ 0 w 340"/>
                    <a:gd name="T17" fmla="*/ 113 h 453"/>
                    <a:gd name="T18" fmla="*/ 0 w 340"/>
                    <a:gd name="T19" fmla="*/ 56 h 453"/>
                    <a:gd name="T20" fmla="*/ 113 w 340"/>
                    <a:gd name="T21" fmla="*/ 113 h 453"/>
                    <a:gd name="T22" fmla="*/ 170 w 340"/>
                    <a:gd name="T23" fmla="*/ 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40" h="453">
                      <a:moveTo>
                        <a:pt x="170" y="0"/>
                      </a:moveTo>
                      <a:lnTo>
                        <a:pt x="227" y="0"/>
                      </a:lnTo>
                      <a:lnTo>
                        <a:pt x="340" y="170"/>
                      </a:lnTo>
                      <a:lnTo>
                        <a:pt x="283" y="227"/>
                      </a:lnTo>
                      <a:lnTo>
                        <a:pt x="283" y="397"/>
                      </a:lnTo>
                      <a:lnTo>
                        <a:pt x="227" y="453"/>
                      </a:lnTo>
                      <a:lnTo>
                        <a:pt x="57" y="340"/>
                      </a:lnTo>
                      <a:lnTo>
                        <a:pt x="113" y="170"/>
                      </a:lnTo>
                      <a:lnTo>
                        <a:pt x="0" y="113"/>
                      </a:lnTo>
                      <a:lnTo>
                        <a:pt x="0" y="56"/>
                      </a:lnTo>
                      <a:lnTo>
                        <a:pt x="113" y="113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86" name="Freeform 54"/>
                <p:cNvSpPr>
                  <a:spLocks/>
                </p:cNvSpPr>
                <p:nvPr/>
              </p:nvSpPr>
              <p:spPr bwMode="auto">
                <a:xfrm>
                  <a:off x="3635" y="3308"/>
                  <a:ext cx="1077" cy="1814"/>
                </a:xfrm>
                <a:custGeom>
                  <a:avLst/>
                  <a:gdLst>
                    <a:gd name="T0" fmla="*/ 113 w 1077"/>
                    <a:gd name="T1" fmla="*/ 1701 h 1814"/>
                    <a:gd name="T2" fmla="*/ 227 w 1077"/>
                    <a:gd name="T3" fmla="*/ 1701 h 1814"/>
                    <a:gd name="T4" fmla="*/ 340 w 1077"/>
                    <a:gd name="T5" fmla="*/ 1757 h 1814"/>
                    <a:gd name="T6" fmla="*/ 397 w 1077"/>
                    <a:gd name="T7" fmla="*/ 1757 h 1814"/>
                    <a:gd name="T8" fmla="*/ 510 w 1077"/>
                    <a:gd name="T9" fmla="*/ 1757 h 1814"/>
                    <a:gd name="T10" fmla="*/ 624 w 1077"/>
                    <a:gd name="T11" fmla="*/ 1701 h 1814"/>
                    <a:gd name="T12" fmla="*/ 851 w 1077"/>
                    <a:gd name="T13" fmla="*/ 1757 h 1814"/>
                    <a:gd name="T14" fmla="*/ 907 w 1077"/>
                    <a:gd name="T15" fmla="*/ 1644 h 1814"/>
                    <a:gd name="T16" fmla="*/ 794 w 1077"/>
                    <a:gd name="T17" fmla="*/ 1530 h 1814"/>
                    <a:gd name="T18" fmla="*/ 964 w 1077"/>
                    <a:gd name="T19" fmla="*/ 1474 h 1814"/>
                    <a:gd name="T20" fmla="*/ 907 w 1077"/>
                    <a:gd name="T21" fmla="*/ 1360 h 1814"/>
                    <a:gd name="T22" fmla="*/ 1021 w 1077"/>
                    <a:gd name="T23" fmla="*/ 1247 h 1814"/>
                    <a:gd name="T24" fmla="*/ 964 w 1077"/>
                    <a:gd name="T25" fmla="*/ 1134 h 1814"/>
                    <a:gd name="T26" fmla="*/ 964 w 1077"/>
                    <a:gd name="T27" fmla="*/ 907 h 1814"/>
                    <a:gd name="T28" fmla="*/ 907 w 1077"/>
                    <a:gd name="T29" fmla="*/ 850 h 1814"/>
                    <a:gd name="T30" fmla="*/ 681 w 1077"/>
                    <a:gd name="T31" fmla="*/ 737 h 1814"/>
                    <a:gd name="T32" fmla="*/ 624 w 1077"/>
                    <a:gd name="T33" fmla="*/ 623 h 1814"/>
                    <a:gd name="T34" fmla="*/ 567 w 1077"/>
                    <a:gd name="T35" fmla="*/ 453 h 1814"/>
                    <a:gd name="T36" fmla="*/ 681 w 1077"/>
                    <a:gd name="T37" fmla="*/ 340 h 1814"/>
                    <a:gd name="T38" fmla="*/ 624 w 1077"/>
                    <a:gd name="T39" fmla="*/ 226 h 1814"/>
                    <a:gd name="T40" fmla="*/ 454 w 1077"/>
                    <a:gd name="T41" fmla="*/ 0 h 1814"/>
                    <a:gd name="T42" fmla="*/ 340 w 1077"/>
                    <a:gd name="T43" fmla="*/ 56 h 1814"/>
                    <a:gd name="T44" fmla="*/ 170 w 1077"/>
                    <a:gd name="T45" fmla="*/ 283 h 1814"/>
                    <a:gd name="T46" fmla="*/ 113 w 1077"/>
                    <a:gd name="T47" fmla="*/ 453 h 1814"/>
                    <a:gd name="T48" fmla="*/ 57 w 1077"/>
                    <a:gd name="T49" fmla="*/ 623 h 1814"/>
                    <a:gd name="T50" fmla="*/ 57 w 1077"/>
                    <a:gd name="T51" fmla="*/ 963 h 1814"/>
                    <a:gd name="T52" fmla="*/ 113 w 1077"/>
                    <a:gd name="T53" fmla="*/ 1077 h 1814"/>
                    <a:gd name="T54" fmla="*/ 170 w 1077"/>
                    <a:gd name="T55" fmla="*/ 1134 h 1814"/>
                    <a:gd name="T56" fmla="*/ 227 w 1077"/>
                    <a:gd name="T57" fmla="*/ 1304 h 1814"/>
                    <a:gd name="T58" fmla="*/ 284 w 1077"/>
                    <a:gd name="T59" fmla="*/ 1474 h 1814"/>
                    <a:gd name="T60" fmla="*/ 170 w 1077"/>
                    <a:gd name="T61" fmla="*/ 1417 h 1814"/>
                    <a:gd name="T62" fmla="*/ 113 w 1077"/>
                    <a:gd name="T63" fmla="*/ 1474 h 1814"/>
                    <a:gd name="T64" fmla="*/ 57 w 1077"/>
                    <a:gd name="T65" fmla="*/ 1587 h 18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77" h="1814">
                      <a:moveTo>
                        <a:pt x="57" y="1757"/>
                      </a:moveTo>
                      <a:lnTo>
                        <a:pt x="113" y="1701"/>
                      </a:lnTo>
                      <a:lnTo>
                        <a:pt x="227" y="1644"/>
                      </a:lnTo>
                      <a:lnTo>
                        <a:pt x="227" y="1701"/>
                      </a:lnTo>
                      <a:lnTo>
                        <a:pt x="284" y="1701"/>
                      </a:lnTo>
                      <a:lnTo>
                        <a:pt x="340" y="1757"/>
                      </a:lnTo>
                      <a:lnTo>
                        <a:pt x="397" y="1701"/>
                      </a:lnTo>
                      <a:lnTo>
                        <a:pt x="397" y="1757"/>
                      </a:lnTo>
                      <a:lnTo>
                        <a:pt x="510" y="1701"/>
                      </a:lnTo>
                      <a:lnTo>
                        <a:pt x="510" y="1757"/>
                      </a:lnTo>
                      <a:lnTo>
                        <a:pt x="567" y="1757"/>
                      </a:lnTo>
                      <a:lnTo>
                        <a:pt x="624" y="1701"/>
                      </a:lnTo>
                      <a:lnTo>
                        <a:pt x="794" y="1701"/>
                      </a:lnTo>
                      <a:lnTo>
                        <a:pt x="851" y="1757"/>
                      </a:lnTo>
                      <a:lnTo>
                        <a:pt x="851" y="1814"/>
                      </a:lnTo>
                      <a:lnTo>
                        <a:pt x="907" y="1644"/>
                      </a:lnTo>
                      <a:lnTo>
                        <a:pt x="794" y="1587"/>
                      </a:lnTo>
                      <a:lnTo>
                        <a:pt x="794" y="1530"/>
                      </a:lnTo>
                      <a:lnTo>
                        <a:pt x="907" y="1587"/>
                      </a:lnTo>
                      <a:lnTo>
                        <a:pt x="964" y="1474"/>
                      </a:lnTo>
                      <a:lnTo>
                        <a:pt x="907" y="1417"/>
                      </a:lnTo>
                      <a:lnTo>
                        <a:pt x="907" y="1360"/>
                      </a:lnTo>
                      <a:lnTo>
                        <a:pt x="1077" y="1360"/>
                      </a:lnTo>
                      <a:lnTo>
                        <a:pt x="1021" y="1247"/>
                      </a:lnTo>
                      <a:lnTo>
                        <a:pt x="1077" y="1190"/>
                      </a:lnTo>
                      <a:lnTo>
                        <a:pt x="964" y="1134"/>
                      </a:lnTo>
                      <a:lnTo>
                        <a:pt x="1021" y="1020"/>
                      </a:lnTo>
                      <a:lnTo>
                        <a:pt x="964" y="907"/>
                      </a:lnTo>
                      <a:lnTo>
                        <a:pt x="907" y="907"/>
                      </a:lnTo>
                      <a:lnTo>
                        <a:pt x="907" y="850"/>
                      </a:lnTo>
                      <a:lnTo>
                        <a:pt x="737" y="850"/>
                      </a:lnTo>
                      <a:lnTo>
                        <a:pt x="681" y="737"/>
                      </a:lnTo>
                      <a:lnTo>
                        <a:pt x="681" y="680"/>
                      </a:lnTo>
                      <a:lnTo>
                        <a:pt x="624" y="623"/>
                      </a:lnTo>
                      <a:lnTo>
                        <a:pt x="681" y="510"/>
                      </a:lnTo>
                      <a:lnTo>
                        <a:pt x="567" y="453"/>
                      </a:lnTo>
                      <a:lnTo>
                        <a:pt x="624" y="396"/>
                      </a:lnTo>
                      <a:lnTo>
                        <a:pt x="681" y="340"/>
                      </a:lnTo>
                      <a:lnTo>
                        <a:pt x="681" y="226"/>
                      </a:lnTo>
                      <a:lnTo>
                        <a:pt x="624" y="226"/>
                      </a:lnTo>
                      <a:lnTo>
                        <a:pt x="624" y="113"/>
                      </a:lnTo>
                      <a:lnTo>
                        <a:pt x="454" y="0"/>
                      </a:lnTo>
                      <a:lnTo>
                        <a:pt x="454" y="113"/>
                      </a:lnTo>
                      <a:lnTo>
                        <a:pt x="340" y="56"/>
                      </a:lnTo>
                      <a:lnTo>
                        <a:pt x="227" y="56"/>
                      </a:lnTo>
                      <a:lnTo>
                        <a:pt x="170" y="283"/>
                      </a:lnTo>
                      <a:lnTo>
                        <a:pt x="170" y="396"/>
                      </a:lnTo>
                      <a:lnTo>
                        <a:pt x="113" y="453"/>
                      </a:lnTo>
                      <a:lnTo>
                        <a:pt x="113" y="510"/>
                      </a:lnTo>
                      <a:lnTo>
                        <a:pt x="57" y="623"/>
                      </a:lnTo>
                      <a:lnTo>
                        <a:pt x="57" y="680"/>
                      </a:lnTo>
                      <a:lnTo>
                        <a:pt x="57" y="963"/>
                      </a:lnTo>
                      <a:lnTo>
                        <a:pt x="0" y="1020"/>
                      </a:lnTo>
                      <a:lnTo>
                        <a:pt x="113" y="1077"/>
                      </a:lnTo>
                      <a:lnTo>
                        <a:pt x="170" y="1020"/>
                      </a:lnTo>
                      <a:lnTo>
                        <a:pt x="170" y="1134"/>
                      </a:lnTo>
                      <a:lnTo>
                        <a:pt x="113" y="1247"/>
                      </a:lnTo>
                      <a:lnTo>
                        <a:pt x="227" y="1304"/>
                      </a:lnTo>
                      <a:lnTo>
                        <a:pt x="284" y="1360"/>
                      </a:lnTo>
                      <a:lnTo>
                        <a:pt x="284" y="1474"/>
                      </a:lnTo>
                      <a:lnTo>
                        <a:pt x="227" y="1474"/>
                      </a:lnTo>
                      <a:lnTo>
                        <a:pt x="170" y="1417"/>
                      </a:lnTo>
                      <a:lnTo>
                        <a:pt x="113" y="1417"/>
                      </a:lnTo>
                      <a:lnTo>
                        <a:pt x="113" y="1474"/>
                      </a:lnTo>
                      <a:lnTo>
                        <a:pt x="0" y="1530"/>
                      </a:lnTo>
                      <a:lnTo>
                        <a:pt x="57" y="1587"/>
                      </a:lnTo>
                      <a:lnTo>
                        <a:pt x="57" y="17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87" name="Freeform 55"/>
                <p:cNvSpPr>
                  <a:spLocks/>
                </p:cNvSpPr>
                <p:nvPr/>
              </p:nvSpPr>
              <p:spPr bwMode="auto">
                <a:xfrm>
                  <a:off x="4599" y="3704"/>
                  <a:ext cx="624" cy="964"/>
                </a:xfrm>
                <a:custGeom>
                  <a:avLst/>
                  <a:gdLst>
                    <a:gd name="T0" fmla="*/ 0 w 624"/>
                    <a:gd name="T1" fmla="*/ 738 h 964"/>
                    <a:gd name="T2" fmla="*/ 57 w 624"/>
                    <a:gd name="T3" fmla="*/ 624 h 964"/>
                    <a:gd name="T4" fmla="*/ 0 w 624"/>
                    <a:gd name="T5" fmla="*/ 511 h 964"/>
                    <a:gd name="T6" fmla="*/ 57 w 624"/>
                    <a:gd name="T7" fmla="*/ 454 h 964"/>
                    <a:gd name="T8" fmla="*/ 57 w 624"/>
                    <a:gd name="T9" fmla="*/ 341 h 964"/>
                    <a:gd name="T10" fmla="*/ 57 w 624"/>
                    <a:gd name="T11" fmla="*/ 284 h 964"/>
                    <a:gd name="T12" fmla="*/ 170 w 624"/>
                    <a:gd name="T13" fmla="*/ 171 h 964"/>
                    <a:gd name="T14" fmla="*/ 284 w 624"/>
                    <a:gd name="T15" fmla="*/ 0 h 964"/>
                    <a:gd name="T16" fmla="*/ 340 w 624"/>
                    <a:gd name="T17" fmla="*/ 57 h 964"/>
                    <a:gd name="T18" fmla="*/ 340 w 624"/>
                    <a:gd name="T19" fmla="*/ 171 h 964"/>
                    <a:gd name="T20" fmla="*/ 454 w 624"/>
                    <a:gd name="T21" fmla="*/ 227 h 964"/>
                    <a:gd name="T22" fmla="*/ 454 w 624"/>
                    <a:gd name="T23" fmla="*/ 284 h 964"/>
                    <a:gd name="T24" fmla="*/ 624 w 624"/>
                    <a:gd name="T25" fmla="*/ 341 h 964"/>
                    <a:gd name="T26" fmla="*/ 624 w 624"/>
                    <a:gd name="T27" fmla="*/ 511 h 964"/>
                    <a:gd name="T28" fmla="*/ 510 w 624"/>
                    <a:gd name="T29" fmla="*/ 454 h 964"/>
                    <a:gd name="T30" fmla="*/ 510 w 624"/>
                    <a:gd name="T31" fmla="*/ 738 h 964"/>
                    <a:gd name="T32" fmla="*/ 454 w 624"/>
                    <a:gd name="T33" fmla="*/ 794 h 964"/>
                    <a:gd name="T34" fmla="*/ 454 w 624"/>
                    <a:gd name="T35" fmla="*/ 908 h 964"/>
                    <a:gd name="T36" fmla="*/ 397 w 624"/>
                    <a:gd name="T37" fmla="*/ 964 h 964"/>
                    <a:gd name="T38" fmla="*/ 340 w 624"/>
                    <a:gd name="T39" fmla="*/ 908 h 964"/>
                    <a:gd name="T40" fmla="*/ 227 w 624"/>
                    <a:gd name="T41" fmla="*/ 851 h 964"/>
                    <a:gd name="T42" fmla="*/ 113 w 624"/>
                    <a:gd name="T43" fmla="*/ 908 h 964"/>
                    <a:gd name="T44" fmla="*/ 113 w 624"/>
                    <a:gd name="T45" fmla="*/ 794 h 964"/>
                    <a:gd name="T46" fmla="*/ 0 w 624"/>
                    <a:gd name="T47" fmla="*/ 738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624" h="964">
                      <a:moveTo>
                        <a:pt x="0" y="738"/>
                      </a:moveTo>
                      <a:lnTo>
                        <a:pt x="57" y="624"/>
                      </a:lnTo>
                      <a:lnTo>
                        <a:pt x="0" y="511"/>
                      </a:lnTo>
                      <a:lnTo>
                        <a:pt x="57" y="454"/>
                      </a:lnTo>
                      <a:lnTo>
                        <a:pt x="57" y="341"/>
                      </a:lnTo>
                      <a:lnTo>
                        <a:pt x="57" y="284"/>
                      </a:lnTo>
                      <a:lnTo>
                        <a:pt x="170" y="171"/>
                      </a:lnTo>
                      <a:lnTo>
                        <a:pt x="284" y="0"/>
                      </a:lnTo>
                      <a:lnTo>
                        <a:pt x="340" y="57"/>
                      </a:lnTo>
                      <a:lnTo>
                        <a:pt x="340" y="171"/>
                      </a:lnTo>
                      <a:lnTo>
                        <a:pt x="454" y="227"/>
                      </a:lnTo>
                      <a:lnTo>
                        <a:pt x="454" y="284"/>
                      </a:lnTo>
                      <a:lnTo>
                        <a:pt x="624" y="341"/>
                      </a:lnTo>
                      <a:lnTo>
                        <a:pt x="624" y="511"/>
                      </a:lnTo>
                      <a:lnTo>
                        <a:pt x="510" y="454"/>
                      </a:lnTo>
                      <a:lnTo>
                        <a:pt x="510" y="738"/>
                      </a:lnTo>
                      <a:lnTo>
                        <a:pt x="454" y="794"/>
                      </a:lnTo>
                      <a:lnTo>
                        <a:pt x="454" y="908"/>
                      </a:lnTo>
                      <a:lnTo>
                        <a:pt x="397" y="964"/>
                      </a:lnTo>
                      <a:lnTo>
                        <a:pt x="340" y="908"/>
                      </a:lnTo>
                      <a:lnTo>
                        <a:pt x="227" y="851"/>
                      </a:lnTo>
                      <a:lnTo>
                        <a:pt x="113" y="908"/>
                      </a:lnTo>
                      <a:lnTo>
                        <a:pt x="113" y="794"/>
                      </a:lnTo>
                      <a:lnTo>
                        <a:pt x="0" y="73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88" name="Freeform 56"/>
                <p:cNvSpPr>
                  <a:spLocks/>
                </p:cNvSpPr>
                <p:nvPr/>
              </p:nvSpPr>
              <p:spPr bwMode="auto">
                <a:xfrm>
                  <a:off x="4202" y="3704"/>
                  <a:ext cx="454" cy="511"/>
                </a:xfrm>
                <a:custGeom>
                  <a:avLst/>
                  <a:gdLst>
                    <a:gd name="T0" fmla="*/ 57 w 454"/>
                    <a:gd name="T1" fmla="*/ 0 h 511"/>
                    <a:gd name="T2" fmla="*/ 227 w 454"/>
                    <a:gd name="T3" fmla="*/ 227 h 511"/>
                    <a:gd name="T4" fmla="*/ 284 w 454"/>
                    <a:gd name="T5" fmla="*/ 227 h 511"/>
                    <a:gd name="T6" fmla="*/ 284 w 454"/>
                    <a:gd name="T7" fmla="*/ 284 h 511"/>
                    <a:gd name="T8" fmla="*/ 454 w 454"/>
                    <a:gd name="T9" fmla="*/ 284 h 511"/>
                    <a:gd name="T10" fmla="*/ 454 w 454"/>
                    <a:gd name="T11" fmla="*/ 397 h 511"/>
                    <a:gd name="T12" fmla="*/ 454 w 454"/>
                    <a:gd name="T13" fmla="*/ 454 h 511"/>
                    <a:gd name="T14" fmla="*/ 397 w 454"/>
                    <a:gd name="T15" fmla="*/ 511 h 511"/>
                    <a:gd name="T16" fmla="*/ 340 w 454"/>
                    <a:gd name="T17" fmla="*/ 511 h 511"/>
                    <a:gd name="T18" fmla="*/ 340 w 454"/>
                    <a:gd name="T19" fmla="*/ 454 h 511"/>
                    <a:gd name="T20" fmla="*/ 170 w 454"/>
                    <a:gd name="T21" fmla="*/ 454 h 511"/>
                    <a:gd name="T22" fmla="*/ 114 w 454"/>
                    <a:gd name="T23" fmla="*/ 341 h 511"/>
                    <a:gd name="T24" fmla="*/ 114 w 454"/>
                    <a:gd name="T25" fmla="*/ 284 h 511"/>
                    <a:gd name="T26" fmla="*/ 57 w 454"/>
                    <a:gd name="T27" fmla="*/ 227 h 511"/>
                    <a:gd name="T28" fmla="*/ 114 w 454"/>
                    <a:gd name="T29" fmla="*/ 114 h 511"/>
                    <a:gd name="T30" fmla="*/ 0 w 454"/>
                    <a:gd name="T31" fmla="*/ 57 h 511"/>
                    <a:gd name="T32" fmla="*/ 57 w 454"/>
                    <a:gd name="T33" fmla="*/ 0 h 5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54" h="511">
                      <a:moveTo>
                        <a:pt x="57" y="0"/>
                      </a:moveTo>
                      <a:lnTo>
                        <a:pt x="227" y="227"/>
                      </a:lnTo>
                      <a:lnTo>
                        <a:pt x="284" y="227"/>
                      </a:lnTo>
                      <a:lnTo>
                        <a:pt x="284" y="284"/>
                      </a:lnTo>
                      <a:lnTo>
                        <a:pt x="454" y="284"/>
                      </a:lnTo>
                      <a:lnTo>
                        <a:pt x="454" y="397"/>
                      </a:lnTo>
                      <a:lnTo>
                        <a:pt x="454" y="454"/>
                      </a:lnTo>
                      <a:lnTo>
                        <a:pt x="397" y="511"/>
                      </a:lnTo>
                      <a:lnTo>
                        <a:pt x="340" y="511"/>
                      </a:lnTo>
                      <a:lnTo>
                        <a:pt x="340" y="454"/>
                      </a:lnTo>
                      <a:lnTo>
                        <a:pt x="170" y="454"/>
                      </a:lnTo>
                      <a:lnTo>
                        <a:pt x="114" y="341"/>
                      </a:lnTo>
                      <a:lnTo>
                        <a:pt x="114" y="284"/>
                      </a:lnTo>
                      <a:lnTo>
                        <a:pt x="57" y="227"/>
                      </a:lnTo>
                      <a:lnTo>
                        <a:pt x="114" y="114"/>
                      </a:lnTo>
                      <a:lnTo>
                        <a:pt x="0" y="57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89" name="Freeform 57"/>
                <p:cNvSpPr>
                  <a:spLocks/>
                </p:cNvSpPr>
                <p:nvPr/>
              </p:nvSpPr>
              <p:spPr bwMode="auto">
                <a:xfrm>
                  <a:off x="4259" y="3478"/>
                  <a:ext cx="624" cy="510"/>
                </a:xfrm>
                <a:custGeom>
                  <a:avLst/>
                  <a:gdLst>
                    <a:gd name="T0" fmla="*/ 57 w 624"/>
                    <a:gd name="T1" fmla="*/ 56 h 510"/>
                    <a:gd name="T2" fmla="*/ 57 w 624"/>
                    <a:gd name="T3" fmla="*/ 170 h 510"/>
                    <a:gd name="T4" fmla="*/ 0 w 624"/>
                    <a:gd name="T5" fmla="*/ 226 h 510"/>
                    <a:gd name="T6" fmla="*/ 170 w 624"/>
                    <a:gd name="T7" fmla="*/ 453 h 510"/>
                    <a:gd name="T8" fmla="*/ 227 w 624"/>
                    <a:gd name="T9" fmla="*/ 453 h 510"/>
                    <a:gd name="T10" fmla="*/ 227 w 624"/>
                    <a:gd name="T11" fmla="*/ 510 h 510"/>
                    <a:gd name="T12" fmla="*/ 397 w 624"/>
                    <a:gd name="T13" fmla="*/ 510 h 510"/>
                    <a:gd name="T14" fmla="*/ 510 w 624"/>
                    <a:gd name="T15" fmla="*/ 397 h 510"/>
                    <a:gd name="T16" fmla="*/ 624 w 624"/>
                    <a:gd name="T17" fmla="*/ 226 h 510"/>
                    <a:gd name="T18" fmla="*/ 567 w 624"/>
                    <a:gd name="T19" fmla="*/ 170 h 510"/>
                    <a:gd name="T20" fmla="*/ 624 w 624"/>
                    <a:gd name="T21" fmla="*/ 113 h 510"/>
                    <a:gd name="T22" fmla="*/ 567 w 624"/>
                    <a:gd name="T23" fmla="*/ 0 h 510"/>
                    <a:gd name="T24" fmla="*/ 453 w 624"/>
                    <a:gd name="T25" fmla="*/ 56 h 510"/>
                    <a:gd name="T26" fmla="*/ 397 w 624"/>
                    <a:gd name="T27" fmla="*/ 170 h 510"/>
                    <a:gd name="T28" fmla="*/ 170 w 624"/>
                    <a:gd name="T29" fmla="*/ 113 h 510"/>
                    <a:gd name="T30" fmla="*/ 113 w 624"/>
                    <a:gd name="T31" fmla="*/ 56 h 510"/>
                    <a:gd name="T32" fmla="*/ 57 w 624"/>
                    <a:gd name="T33" fmla="*/ 56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624" h="510">
                      <a:moveTo>
                        <a:pt x="57" y="56"/>
                      </a:moveTo>
                      <a:lnTo>
                        <a:pt x="57" y="170"/>
                      </a:lnTo>
                      <a:lnTo>
                        <a:pt x="0" y="226"/>
                      </a:lnTo>
                      <a:lnTo>
                        <a:pt x="170" y="453"/>
                      </a:lnTo>
                      <a:lnTo>
                        <a:pt x="227" y="453"/>
                      </a:lnTo>
                      <a:lnTo>
                        <a:pt x="227" y="510"/>
                      </a:lnTo>
                      <a:lnTo>
                        <a:pt x="397" y="510"/>
                      </a:lnTo>
                      <a:lnTo>
                        <a:pt x="510" y="397"/>
                      </a:lnTo>
                      <a:lnTo>
                        <a:pt x="624" y="226"/>
                      </a:lnTo>
                      <a:lnTo>
                        <a:pt x="567" y="170"/>
                      </a:lnTo>
                      <a:lnTo>
                        <a:pt x="624" y="113"/>
                      </a:lnTo>
                      <a:lnTo>
                        <a:pt x="567" y="0"/>
                      </a:lnTo>
                      <a:lnTo>
                        <a:pt x="453" y="56"/>
                      </a:lnTo>
                      <a:lnTo>
                        <a:pt x="397" y="170"/>
                      </a:lnTo>
                      <a:lnTo>
                        <a:pt x="170" y="113"/>
                      </a:lnTo>
                      <a:lnTo>
                        <a:pt x="113" y="56"/>
                      </a:lnTo>
                      <a:lnTo>
                        <a:pt x="57" y="56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90" name="Freeform 58"/>
                <p:cNvSpPr>
                  <a:spLocks/>
                </p:cNvSpPr>
                <p:nvPr/>
              </p:nvSpPr>
              <p:spPr bwMode="auto">
                <a:xfrm>
                  <a:off x="2841" y="2060"/>
                  <a:ext cx="1531" cy="1985"/>
                </a:xfrm>
                <a:custGeom>
                  <a:avLst/>
                  <a:gdLst>
                    <a:gd name="T0" fmla="*/ 567 w 1531"/>
                    <a:gd name="T1" fmla="*/ 0 h 1985"/>
                    <a:gd name="T2" fmla="*/ 567 w 1531"/>
                    <a:gd name="T3" fmla="*/ 113 h 1985"/>
                    <a:gd name="T4" fmla="*/ 624 w 1531"/>
                    <a:gd name="T5" fmla="*/ 170 h 1985"/>
                    <a:gd name="T6" fmla="*/ 567 w 1531"/>
                    <a:gd name="T7" fmla="*/ 227 h 1985"/>
                    <a:gd name="T8" fmla="*/ 624 w 1531"/>
                    <a:gd name="T9" fmla="*/ 340 h 1985"/>
                    <a:gd name="T10" fmla="*/ 511 w 1531"/>
                    <a:gd name="T11" fmla="*/ 397 h 1985"/>
                    <a:gd name="T12" fmla="*/ 397 w 1531"/>
                    <a:gd name="T13" fmla="*/ 510 h 1985"/>
                    <a:gd name="T14" fmla="*/ 227 w 1531"/>
                    <a:gd name="T15" fmla="*/ 567 h 1985"/>
                    <a:gd name="T16" fmla="*/ 114 w 1531"/>
                    <a:gd name="T17" fmla="*/ 454 h 1985"/>
                    <a:gd name="T18" fmla="*/ 0 w 1531"/>
                    <a:gd name="T19" fmla="*/ 624 h 1985"/>
                    <a:gd name="T20" fmla="*/ 57 w 1531"/>
                    <a:gd name="T21" fmla="*/ 737 h 1985"/>
                    <a:gd name="T22" fmla="*/ 170 w 1531"/>
                    <a:gd name="T23" fmla="*/ 794 h 1985"/>
                    <a:gd name="T24" fmla="*/ 114 w 1531"/>
                    <a:gd name="T25" fmla="*/ 907 h 1985"/>
                    <a:gd name="T26" fmla="*/ 170 w 1531"/>
                    <a:gd name="T27" fmla="*/ 964 h 1985"/>
                    <a:gd name="T28" fmla="*/ 170 w 1531"/>
                    <a:gd name="T29" fmla="*/ 1021 h 1985"/>
                    <a:gd name="T30" fmla="*/ 227 w 1531"/>
                    <a:gd name="T31" fmla="*/ 1134 h 1985"/>
                    <a:gd name="T32" fmla="*/ 340 w 1531"/>
                    <a:gd name="T33" fmla="*/ 1191 h 1985"/>
                    <a:gd name="T34" fmla="*/ 284 w 1531"/>
                    <a:gd name="T35" fmla="*/ 1304 h 1985"/>
                    <a:gd name="T36" fmla="*/ 284 w 1531"/>
                    <a:gd name="T37" fmla="*/ 1474 h 1985"/>
                    <a:gd name="T38" fmla="*/ 340 w 1531"/>
                    <a:gd name="T39" fmla="*/ 1588 h 1985"/>
                    <a:gd name="T40" fmla="*/ 397 w 1531"/>
                    <a:gd name="T41" fmla="*/ 1588 h 1985"/>
                    <a:gd name="T42" fmla="*/ 511 w 1531"/>
                    <a:gd name="T43" fmla="*/ 1701 h 1985"/>
                    <a:gd name="T44" fmla="*/ 624 w 1531"/>
                    <a:gd name="T45" fmla="*/ 1758 h 1985"/>
                    <a:gd name="T46" fmla="*/ 624 w 1531"/>
                    <a:gd name="T47" fmla="*/ 1871 h 1985"/>
                    <a:gd name="T48" fmla="*/ 681 w 1531"/>
                    <a:gd name="T49" fmla="*/ 1928 h 1985"/>
                    <a:gd name="T50" fmla="*/ 794 w 1531"/>
                    <a:gd name="T51" fmla="*/ 1871 h 1985"/>
                    <a:gd name="T52" fmla="*/ 737 w 1531"/>
                    <a:gd name="T53" fmla="*/ 1985 h 1985"/>
                    <a:gd name="T54" fmla="*/ 851 w 1531"/>
                    <a:gd name="T55" fmla="*/ 1985 h 1985"/>
                    <a:gd name="T56" fmla="*/ 851 w 1531"/>
                    <a:gd name="T57" fmla="*/ 1871 h 1985"/>
                    <a:gd name="T58" fmla="*/ 907 w 1531"/>
                    <a:gd name="T59" fmla="*/ 1758 h 1985"/>
                    <a:gd name="T60" fmla="*/ 907 w 1531"/>
                    <a:gd name="T61" fmla="*/ 1701 h 1985"/>
                    <a:gd name="T62" fmla="*/ 964 w 1531"/>
                    <a:gd name="T63" fmla="*/ 1644 h 1985"/>
                    <a:gd name="T64" fmla="*/ 964 w 1531"/>
                    <a:gd name="T65" fmla="*/ 1531 h 1985"/>
                    <a:gd name="T66" fmla="*/ 1021 w 1531"/>
                    <a:gd name="T67" fmla="*/ 1304 h 1985"/>
                    <a:gd name="T68" fmla="*/ 1134 w 1531"/>
                    <a:gd name="T69" fmla="*/ 1304 h 1985"/>
                    <a:gd name="T70" fmla="*/ 1248 w 1531"/>
                    <a:gd name="T71" fmla="*/ 1361 h 1985"/>
                    <a:gd name="T72" fmla="*/ 1248 w 1531"/>
                    <a:gd name="T73" fmla="*/ 1248 h 1985"/>
                    <a:gd name="T74" fmla="*/ 1191 w 1531"/>
                    <a:gd name="T75" fmla="*/ 1077 h 1985"/>
                    <a:gd name="T76" fmla="*/ 1304 w 1531"/>
                    <a:gd name="T77" fmla="*/ 851 h 1985"/>
                    <a:gd name="T78" fmla="*/ 1475 w 1531"/>
                    <a:gd name="T79" fmla="*/ 794 h 1985"/>
                    <a:gd name="T80" fmla="*/ 1531 w 1531"/>
                    <a:gd name="T81" fmla="*/ 794 h 1985"/>
                    <a:gd name="T82" fmla="*/ 1418 w 1531"/>
                    <a:gd name="T83" fmla="*/ 624 h 1985"/>
                    <a:gd name="T84" fmla="*/ 1361 w 1531"/>
                    <a:gd name="T85" fmla="*/ 454 h 1985"/>
                    <a:gd name="T86" fmla="*/ 1304 w 1531"/>
                    <a:gd name="T87" fmla="*/ 454 h 1985"/>
                    <a:gd name="T88" fmla="*/ 1191 w 1531"/>
                    <a:gd name="T89" fmla="*/ 397 h 1985"/>
                    <a:gd name="T90" fmla="*/ 1078 w 1531"/>
                    <a:gd name="T91" fmla="*/ 284 h 1985"/>
                    <a:gd name="T92" fmla="*/ 964 w 1531"/>
                    <a:gd name="T93" fmla="*/ 397 h 1985"/>
                    <a:gd name="T94" fmla="*/ 907 w 1531"/>
                    <a:gd name="T95" fmla="*/ 284 h 1985"/>
                    <a:gd name="T96" fmla="*/ 907 w 1531"/>
                    <a:gd name="T97" fmla="*/ 227 h 1985"/>
                    <a:gd name="T98" fmla="*/ 567 w 1531"/>
                    <a:gd name="T99" fmla="*/ 0 h 19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531" h="1985">
                      <a:moveTo>
                        <a:pt x="567" y="0"/>
                      </a:moveTo>
                      <a:lnTo>
                        <a:pt x="567" y="113"/>
                      </a:lnTo>
                      <a:lnTo>
                        <a:pt x="624" y="170"/>
                      </a:lnTo>
                      <a:lnTo>
                        <a:pt x="567" y="227"/>
                      </a:lnTo>
                      <a:lnTo>
                        <a:pt x="624" y="340"/>
                      </a:lnTo>
                      <a:lnTo>
                        <a:pt x="511" y="397"/>
                      </a:lnTo>
                      <a:lnTo>
                        <a:pt x="397" y="510"/>
                      </a:lnTo>
                      <a:lnTo>
                        <a:pt x="227" y="567"/>
                      </a:lnTo>
                      <a:lnTo>
                        <a:pt x="114" y="454"/>
                      </a:lnTo>
                      <a:lnTo>
                        <a:pt x="0" y="624"/>
                      </a:lnTo>
                      <a:lnTo>
                        <a:pt x="57" y="737"/>
                      </a:lnTo>
                      <a:lnTo>
                        <a:pt x="170" y="794"/>
                      </a:lnTo>
                      <a:lnTo>
                        <a:pt x="114" y="907"/>
                      </a:lnTo>
                      <a:lnTo>
                        <a:pt x="170" y="964"/>
                      </a:lnTo>
                      <a:lnTo>
                        <a:pt x="170" y="1021"/>
                      </a:lnTo>
                      <a:lnTo>
                        <a:pt x="227" y="1134"/>
                      </a:lnTo>
                      <a:lnTo>
                        <a:pt x="340" y="1191"/>
                      </a:lnTo>
                      <a:lnTo>
                        <a:pt x="284" y="1304"/>
                      </a:lnTo>
                      <a:lnTo>
                        <a:pt x="284" y="1474"/>
                      </a:lnTo>
                      <a:lnTo>
                        <a:pt x="340" y="1588"/>
                      </a:lnTo>
                      <a:lnTo>
                        <a:pt x="397" y="1588"/>
                      </a:lnTo>
                      <a:lnTo>
                        <a:pt x="511" y="1701"/>
                      </a:lnTo>
                      <a:lnTo>
                        <a:pt x="624" y="1758"/>
                      </a:lnTo>
                      <a:lnTo>
                        <a:pt x="624" y="1871"/>
                      </a:lnTo>
                      <a:lnTo>
                        <a:pt x="681" y="1928"/>
                      </a:lnTo>
                      <a:lnTo>
                        <a:pt x="794" y="1871"/>
                      </a:lnTo>
                      <a:lnTo>
                        <a:pt x="737" y="1985"/>
                      </a:lnTo>
                      <a:lnTo>
                        <a:pt x="851" y="1985"/>
                      </a:lnTo>
                      <a:lnTo>
                        <a:pt x="851" y="1871"/>
                      </a:lnTo>
                      <a:lnTo>
                        <a:pt x="907" y="1758"/>
                      </a:lnTo>
                      <a:lnTo>
                        <a:pt x="907" y="1701"/>
                      </a:lnTo>
                      <a:lnTo>
                        <a:pt x="964" y="1644"/>
                      </a:lnTo>
                      <a:lnTo>
                        <a:pt x="964" y="1531"/>
                      </a:lnTo>
                      <a:lnTo>
                        <a:pt x="1021" y="1304"/>
                      </a:lnTo>
                      <a:lnTo>
                        <a:pt x="1134" y="1304"/>
                      </a:lnTo>
                      <a:lnTo>
                        <a:pt x="1248" y="1361"/>
                      </a:lnTo>
                      <a:lnTo>
                        <a:pt x="1248" y="1248"/>
                      </a:lnTo>
                      <a:lnTo>
                        <a:pt x="1191" y="1077"/>
                      </a:lnTo>
                      <a:lnTo>
                        <a:pt x="1304" y="851"/>
                      </a:lnTo>
                      <a:lnTo>
                        <a:pt x="1475" y="794"/>
                      </a:lnTo>
                      <a:lnTo>
                        <a:pt x="1531" y="794"/>
                      </a:lnTo>
                      <a:lnTo>
                        <a:pt x="1418" y="624"/>
                      </a:lnTo>
                      <a:lnTo>
                        <a:pt x="1361" y="454"/>
                      </a:lnTo>
                      <a:lnTo>
                        <a:pt x="1304" y="454"/>
                      </a:lnTo>
                      <a:lnTo>
                        <a:pt x="1191" y="397"/>
                      </a:lnTo>
                      <a:lnTo>
                        <a:pt x="1078" y="284"/>
                      </a:lnTo>
                      <a:lnTo>
                        <a:pt x="964" y="397"/>
                      </a:lnTo>
                      <a:lnTo>
                        <a:pt x="907" y="284"/>
                      </a:lnTo>
                      <a:lnTo>
                        <a:pt x="907" y="227"/>
                      </a:lnTo>
                      <a:lnTo>
                        <a:pt x="56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91" name="Freeform 59"/>
                <p:cNvSpPr>
                  <a:spLocks/>
                </p:cNvSpPr>
                <p:nvPr/>
              </p:nvSpPr>
              <p:spPr bwMode="auto">
                <a:xfrm>
                  <a:off x="3408" y="1493"/>
                  <a:ext cx="1531" cy="1021"/>
                </a:xfrm>
                <a:custGeom>
                  <a:avLst/>
                  <a:gdLst>
                    <a:gd name="T0" fmla="*/ 1531 w 1531"/>
                    <a:gd name="T1" fmla="*/ 170 h 1021"/>
                    <a:gd name="T2" fmla="*/ 1475 w 1531"/>
                    <a:gd name="T3" fmla="*/ 170 h 1021"/>
                    <a:gd name="T4" fmla="*/ 1304 w 1531"/>
                    <a:gd name="T5" fmla="*/ 0 h 1021"/>
                    <a:gd name="T6" fmla="*/ 1248 w 1531"/>
                    <a:gd name="T7" fmla="*/ 0 h 1021"/>
                    <a:gd name="T8" fmla="*/ 1191 w 1531"/>
                    <a:gd name="T9" fmla="*/ 57 h 1021"/>
                    <a:gd name="T10" fmla="*/ 1134 w 1531"/>
                    <a:gd name="T11" fmla="*/ 0 h 1021"/>
                    <a:gd name="T12" fmla="*/ 1021 w 1531"/>
                    <a:gd name="T13" fmla="*/ 57 h 1021"/>
                    <a:gd name="T14" fmla="*/ 1021 w 1531"/>
                    <a:gd name="T15" fmla="*/ 113 h 1021"/>
                    <a:gd name="T16" fmla="*/ 624 w 1531"/>
                    <a:gd name="T17" fmla="*/ 57 h 1021"/>
                    <a:gd name="T18" fmla="*/ 567 w 1531"/>
                    <a:gd name="T19" fmla="*/ 57 h 1021"/>
                    <a:gd name="T20" fmla="*/ 624 w 1531"/>
                    <a:gd name="T21" fmla="*/ 113 h 1021"/>
                    <a:gd name="T22" fmla="*/ 567 w 1531"/>
                    <a:gd name="T23" fmla="*/ 227 h 1021"/>
                    <a:gd name="T24" fmla="*/ 454 w 1531"/>
                    <a:gd name="T25" fmla="*/ 227 h 1021"/>
                    <a:gd name="T26" fmla="*/ 454 w 1531"/>
                    <a:gd name="T27" fmla="*/ 340 h 1021"/>
                    <a:gd name="T28" fmla="*/ 284 w 1531"/>
                    <a:gd name="T29" fmla="*/ 284 h 1021"/>
                    <a:gd name="T30" fmla="*/ 170 w 1531"/>
                    <a:gd name="T31" fmla="*/ 284 h 1021"/>
                    <a:gd name="T32" fmla="*/ 114 w 1531"/>
                    <a:gd name="T33" fmla="*/ 284 h 1021"/>
                    <a:gd name="T34" fmla="*/ 0 w 1531"/>
                    <a:gd name="T35" fmla="*/ 397 h 1021"/>
                    <a:gd name="T36" fmla="*/ 57 w 1531"/>
                    <a:gd name="T37" fmla="*/ 454 h 1021"/>
                    <a:gd name="T38" fmla="*/ 0 w 1531"/>
                    <a:gd name="T39" fmla="*/ 567 h 1021"/>
                    <a:gd name="T40" fmla="*/ 340 w 1531"/>
                    <a:gd name="T41" fmla="*/ 794 h 1021"/>
                    <a:gd name="T42" fmla="*/ 340 w 1531"/>
                    <a:gd name="T43" fmla="*/ 851 h 1021"/>
                    <a:gd name="T44" fmla="*/ 397 w 1531"/>
                    <a:gd name="T45" fmla="*/ 964 h 1021"/>
                    <a:gd name="T46" fmla="*/ 511 w 1531"/>
                    <a:gd name="T47" fmla="*/ 851 h 1021"/>
                    <a:gd name="T48" fmla="*/ 624 w 1531"/>
                    <a:gd name="T49" fmla="*/ 964 h 1021"/>
                    <a:gd name="T50" fmla="*/ 737 w 1531"/>
                    <a:gd name="T51" fmla="*/ 1021 h 1021"/>
                    <a:gd name="T52" fmla="*/ 851 w 1531"/>
                    <a:gd name="T53" fmla="*/ 1021 h 1021"/>
                    <a:gd name="T54" fmla="*/ 794 w 1531"/>
                    <a:gd name="T55" fmla="*/ 907 h 1021"/>
                    <a:gd name="T56" fmla="*/ 851 w 1531"/>
                    <a:gd name="T57" fmla="*/ 794 h 1021"/>
                    <a:gd name="T58" fmla="*/ 908 w 1531"/>
                    <a:gd name="T59" fmla="*/ 851 h 1021"/>
                    <a:gd name="T60" fmla="*/ 1134 w 1531"/>
                    <a:gd name="T61" fmla="*/ 907 h 1021"/>
                    <a:gd name="T62" fmla="*/ 1248 w 1531"/>
                    <a:gd name="T63" fmla="*/ 851 h 1021"/>
                    <a:gd name="T64" fmla="*/ 1248 w 1531"/>
                    <a:gd name="T65" fmla="*/ 794 h 1021"/>
                    <a:gd name="T66" fmla="*/ 1134 w 1531"/>
                    <a:gd name="T67" fmla="*/ 680 h 1021"/>
                    <a:gd name="T68" fmla="*/ 1191 w 1531"/>
                    <a:gd name="T69" fmla="*/ 624 h 1021"/>
                    <a:gd name="T70" fmla="*/ 1248 w 1531"/>
                    <a:gd name="T71" fmla="*/ 624 h 1021"/>
                    <a:gd name="T72" fmla="*/ 1304 w 1531"/>
                    <a:gd name="T73" fmla="*/ 567 h 1021"/>
                    <a:gd name="T74" fmla="*/ 1248 w 1531"/>
                    <a:gd name="T75" fmla="*/ 510 h 1021"/>
                    <a:gd name="T76" fmla="*/ 1304 w 1531"/>
                    <a:gd name="T77" fmla="*/ 397 h 1021"/>
                    <a:gd name="T78" fmla="*/ 1475 w 1531"/>
                    <a:gd name="T79" fmla="*/ 340 h 1021"/>
                    <a:gd name="T80" fmla="*/ 1531 w 1531"/>
                    <a:gd name="T81" fmla="*/ 284 h 1021"/>
                    <a:gd name="T82" fmla="*/ 1531 w 1531"/>
                    <a:gd name="T83" fmla="*/ 170 h 10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31" h="1021">
                      <a:moveTo>
                        <a:pt x="1531" y="170"/>
                      </a:moveTo>
                      <a:lnTo>
                        <a:pt x="1475" y="170"/>
                      </a:lnTo>
                      <a:lnTo>
                        <a:pt x="1304" y="0"/>
                      </a:lnTo>
                      <a:lnTo>
                        <a:pt x="1248" y="0"/>
                      </a:lnTo>
                      <a:lnTo>
                        <a:pt x="1191" y="57"/>
                      </a:lnTo>
                      <a:lnTo>
                        <a:pt x="1134" y="0"/>
                      </a:lnTo>
                      <a:lnTo>
                        <a:pt x="1021" y="57"/>
                      </a:lnTo>
                      <a:lnTo>
                        <a:pt x="1021" y="113"/>
                      </a:lnTo>
                      <a:lnTo>
                        <a:pt x="624" y="57"/>
                      </a:lnTo>
                      <a:lnTo>
                        <a:pt x="567" y="57"/>
                      </a:lnTo>
                      <a:lnTo>
                        <a:pt x="624" y="113"/>
                      </a:lnTo>
                      <a:lnTo>
                        <a:pt x="567" y="227"/>
                      </a:lnTo>
                      <a:lnTo>
                        <a:pt x="454" y="227"/>
                      </a:lnTo>
                      <a:lnTo>
                        <a:pt x="454" y="340"/>
                      </a:lnTo>
                      <a:lnTo>
                        <a:pt x="284" y="284"/>
                      </a:lnTo>
                      <a:lnTo>
                        <a:pt x="170" y="284"/>
                      </a:lnTo>
                      <a:lnTo>
                        <a:pt x="114" y="284"/>
                      </a:lnTo>
                      <a:lnTo>
                        <a:pt x="0" y="397"/>
                      </a:lnTo>
                      <a:lnTo>
                        <a:pt x="57" y="454"/>
                      </a:lnTo>
                      <a:lnTo>
                        <a:pt x="0" y="567"/>
                      </a:lnTo>
                      <a:lnTo>
                        <a:pt x="340" y="794"/>
                      </a:lnTo>
                      <a:lnTo>
                        <a:pt x="340" y="851"/>
                      </a:lnTo>
                      <a:lnTo>
                        <a:pt x="397" y="964"/>
                      </a:lnTo>
                      <a:lnTo>
                        <a:pt x="511" y="851"/>
                      </a:lnTo>
                      <a:lnTo>
                        <a:pt x="624" y="964"/>
                      </a:lnTo>
                      <a:lnTo>
                        <a:pt x="737" y="1021"/>
                      </a:lnTo>
                      <a:lnTo>
                        <a:pt x="851" y="1021"/>
                      </a:lnTo>
                      <a:lnTo>
                        <a:pt x="794" y="907"/>
                      </a:lnTo>
                      <a:lnTo>
                        <a:pt x="851" y="794"/>
                      </a:lnTo>
                      <a:lnTo>
                        <a:pt x="908" y="851"/>
                      </a:lnTo>
                      <a:lnTo>
                        <a:pt x="1134" y="907"/>
                      </a:lnTo>
                      <a:lnTo>
                        <a:pt x="1248" y="851"/>
                      </a:lnTo>
                      <a:lnTo>
                        <a:pt x="1248" y="794"/>
                      </a:lnTo>
                      <a:lnTo>
                        <a:pt x="1134" y="680"/>
                      </a:lnTo>
                      <a:lnTo>
                        <a:pt x="1191" y="624"/>
                      </a:lnTo>
                      <a:lnTo>
                        <a:pt x="1248" y="624"/>
                      </a:lnTo>
                      <a:lnTo>
                        <a:pt x="1304" y="567"/>
                      </a:lnTo>
                      <a:lnTo>
                        <a:pt x="1248" y="510"/>
                      </a:lnTo>
                      <a:lnTo>
                        <a:pt x="1304" y="397"/>
                      </a:lnTo>
                      <a:lnTo>
                        <a:pt x="1475" y="340"/>
                      </a:lnTo>
                      <a:lnTo>
                        <a:pt x="1531" y="284"/>
                      </a:lnTo>
                      <a:lnTo>
                        <a:pt x="1531" y="17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92" name="Freeform 60"/>
                <p:cNvSpPr>
                  <a:spLocks/>
                </p:cNvSpPr>
                <p:nvPr/>
              </p:nvSpPr>
              <p:spPr bwMode="auto">
                <a:xfrm>
                  <a:off x="3238" y="302"/>
                  <a:ext cx="1134" cy="1588"/>
                </a:xfrm>
                <a:custGeom>
                  <a:avLst/>
                  <a:gdLst>
                    <a:gd name="T0" fmla="*/ 170 w 1134"/>
                    <a:gd name="T1" fmla="*/ 1588 h 1588"/>
                    <a:gd name="T2" fmla="*/ 284 w 1134"/>
                    <a:gd name="T3" fmla="*/ 1475 h 1588"/>
                    <a:gd name="T4" fmla="*/ 454 w 1134"/>
                    <a:gd name="T5" fmla="*/ 1475 h 1588"/>
                    <a:gd name="T6" fmla="*/ 624 w 1134"/>
                    <a:gd name="T7" fmla="*/ 1531 h 1588"/>
                    <a:gd name="T8" fmla="*/ 624 w 1134"/>
                    <a:gd name="T9" fmla="*/ 1418 h 1588"/>
                    <a:gd name="T10" fmla="*/ 737 w 1134"/>
                    <a:gd name="T11" fmla="*/ 1418 h 1588"/>
                    <a:gd name="T12" fmla="*/ 794 w 1134"/>
                    <a:gd name="T13" fmla="*/ 1304 h 1588"/>
                    <a:gd name="T14" fmla="*/ 737 w 1134"/>
                    <a:gd name="T15" fmla="*/ 1248 h 1588"/>
                    <a:gd name="T16" fmla="*/ 737 w 1134"/>
                    <a:gd name="T17" fmla="*/ 1078 h 1588"/>
                    <a:gd name="T18" fmla="*/ 737 w 1134"/>
                    <a:gd name="T19" fmla="*/ 964 h 1588"/>
                    <a:gd name="T20" fmla="*/ 681 w 1134"/>
                    <a:gd name="T21" fmla="*/ 908 h 1588"/>
                    <a:gd name="T22" fmla="*/ 681 w 1134"/>
                    <a:gd name="T23" fmla="*/ 794 h 1588"/>
                    <a:gd name="T24" fmla="*/ 851 w 1134"/>
                    <a:gd name="T25" fmla="*/ 567 h 1588"/>
                    <a:gd name="T26" fmla="*/ 1021 w 1134"/>
                    <a:gd name="T27" fmla="*/ 454 h 1588"/>
                    <a:gd name="T28" fmla="*/ 1078 w 1134"/>
                    <a:gd name="T29" fmla="*/ 284 h 1588"/>
                    <a:gd name="T30" fmla="*/ 1078 w 1134"/>
                    <a:gd name="T31" fmla="*/ 170 h 1588"/>
                    <a:gd name="T32" fmla="*/ 1134 w 1134"/>
                    <a:gd name="T33" fmla="*/ 57 h 1588"/>
                    <a:gd name="T34" fmla="*/ 1021 w 1134"/>
                    <a:gd name="T35" fmla="*/ 57 h 1588"/>
                    <a:gd name="T36" fmla="*/ 964 w 1134"/>
                    <a:gd name="T37" fmla="*/ 114 h 1588"/>
                    <a:gd name="T38" fmla="*/ 851 w 1134"/>
                    <a:gd name="T39" fmla="*/ 0 h 1588"/>
                    <a:gd name="T40" fmla="*/ 737 w 1134"/>
                    <a:gd name="T41" fmla="*/ 114 h 1588"/>
                    <a:gd name="T42" fmla="*/ 624 w 1134"/>
                    <a:gd name="T43" fmla="*/ 170 h 1588"/>
                    <a:gd name="T44" fmla="*/ 567 w 1134"/>
                    <a:gd name="T45" fmla="*/ 57 h 1588"/>
                    <a:gd name="T46" fmla="*/ 397 w 1134"/>
                    <a:gd name="T47" fmla="*/ 114 h 1588"/>
                    <a:gd name="T48" fmla="*/ 340 w 1134"/>
                    <a:gd name="T49" fmla="*/ 0 h 1588"/>
                    <a:gd name="T50" fmla="*/ 227 w 1134"/>
                    <a:gd name="T51" fmla="*/ 57 h 1588"/>
                    <a:gd name="T52" fmla="*/ 284 w 1134"/>
                    <a:gd name="T53" fmla="*/ 114 h 1588"/>
                    <a:gd name="T54" fmla="*/ 227 w 1134"/>
                    <a:gd name="T55" fmla="*/ 170 h 1588"/>
                    <a:gd name="T56" fmla="*/ 340 w 1134"/>
                    <a:gd name="T57" fmla="*/ 227 h 1588"/>
                    <a:gd name="T58" fmla="*/ 454 w 1134"/>
                    <a:gd name="T59" fmla="*/ 284 h 1588"/>
                    <a:gd name="T60" fmla="*/ 510 w 1134"/>
                    <a:gd name="T61" fmla="*/ 454 h 1588"/>
                    <a:gd name="T62" fmla="*/ 397 w 1134"/>
                    <a:gd name="T63" fmla="*/ 567 h 1588"/>
                    <a:gd name="T64" fmla="*/ 340 w 1134"/>
                    <a:gd name="T65" fmla="*/ 624 h 1588"/>
                    <a:gd name="T66" fmla="*/ 340 w 1134"/>
                    <a:gd name="T67" fmla="*/ 794 h 1588"/>
                    <a:gd name="T68" fmla="*/ 284 w 1134"/>
                    <a:gd name="T69" fmla="*/ 851 h 1588"/>
                    <a:gd name="T70" fmla="*/ 170 w 1134"/>
                    <a:gd name="T71" fmla="*/ 851 h 1588"/>
                    <a:gd name="T72" fmla="*/ 57 w 1134"/>
                    <a:gd name="T73" fmla="*/ 1078 h 1588"/>
                    <a:gd name="T74" fmla="*/ 57 w 1134"/>
                    <a:gd name="T75" fmla="*/ 1304 h 1588"/>
                    <a:gd name="T76" fmla="*/ 0 w 1134"/>
                    <a:gd name="T77" fmla="*/ 1531 h 1588"/>
                    <a:gd name="T78" fmla="*/ 57 w 1134"/>
                    <a:gd name="T79" fmla="*/ 1588 h 1588"/>
                    <a:gd name="T80" fmla="*/ 170 w 1134"/>
                    <a:gd name="T81" fmla="*/ 1588 h 15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34" h="1588">
                      <a:moveTo>
                        <a:pt x="170" y="1588"/>
                      </a:moveTo>
                      <a:lnTo>
                        <a:pt x="284" y="1475"/>
                      </a:lnTo>
                      <a:lnTo>
                        <a:pt x="454" y="1475"/>
                      </a:lnTo>
                      <a:lnTo>
                        <a:pt x="624" y="1531"/>
                      </a:lnTo>
                      <a:lnTo>
                        <a:pt x="624" y="1418"/>
                      </a:lnTo>
                      <a:lnTo>
                        <a:pt x="737" y="1418"/>
                      </a:lnTo>
                      <a:lnTo>
                        <a:pt x="794" y="1304"/>
                      </a:lnTo>
                      <a:lnTo>
                        <a:pt x="737" y="1248"/>
                      </a:lnTo>
                      <a:lnTo>
                        <a:pt x="737" y="1078"/>
                      </a:lnTo>
                      <a:lnTo>
                        <a:pt x="737" y="964"/>
                      </a:lnTo>
                      <a:lnTo>
                        <a:pt x="681" y="908"/>
                      </a:lnTo>
                      <a:lnTo>
                        <a:pt x="681" y="794"/>
                      </a:lnTo>
                      <a:lnTo>
                        <a:pt x="851" y="567"/>
                      </a:lnTo>
                      <a:lnTo>
                        <a:pt x="1021" y="454"/>
                      </a:lnTo>
                      <a:lnTo>
                        <a:pt x="1078" y="284"/>
                      </a:lnTo>
                      <a:lnTo>
                        <a:pt x="1078" y="170"/>
                      </a:lnTo>
                      <a:lnTo>
                        <a:pt x="1134" y="57"/>
                      </a:lnTo>
                      <a:lnTo>
                        <a:pt x="1021" y="57"/>
                      </a:lnTo>
                      <a:lnTo>
                        <a:pt x="964" y="114"/>
                      </a:lnTo>
                      <a:lnTo>
                        <a:pt x="851" y="0"/>
                      </a:lnTo>
                      <a:lnTo>
                        <a:pt x="737" y="114"/>
                      </a:lnTo>
                      <a:lnTo>
                        <a:pt x="624" y="170"/>
                      </a:lnTo>
                      <a:lnTo>
                        <a:pt x="567" y="57"/>
                      </a:lnTo>
                      <a:lnTo>
                        <a:pt x="397" y="114"/>
                      </a:lnTo>
                      <a:lnTo>
                        <a:pt x="340" y="0"/>
                      </a:lnTo>
                      <a:lnTo>
                        <a:pt x="227" y="57"/>
                      </a:lnTo>
                      <a:lnTo>
                        <a:pt x="284" y="114"/>
                      </a:lnTo>
                      <a:lnTo>
                        <a:pt x="227" y="170"/>
                      </a:lnTo>
                      <a:lnTo>
                        <a:pt x="340" y="227"/>
                      </a:lnTo>
                      <a:lnTo>
                        <a:pt x="454" y="284"/>
                      </a:lnTo>
                      <a:lnTo>
                        <a:pt x="510" y="454"/>
                      </a:lnTo>
                      <a:lnTo>
                        <a:pt x="397" y="567"/>
                      </a:lnTo>
                      <a:lnTo>
                        <a:pt x="340" y="624"/>
                      </a:lnTo>
                      <a:lnTo>
                        <a:pt x="340" y="794"/>
                      </a:lnTo>
                      <a:lnTo>
                        <a:pt x="284" y="851"/>
                      </a:lnTo>
                      <a:lnTo>
                        <a:pt x="170" y="851"/>
                      </a:lnTo>
                      <a:lnTo>
                        <a:pt x="57" y="1078"/>
                      </a:lnTo>
                      <a:lnTo>
                        <a:pt x="57" y="1304"/>
                      </a:lnTo>
                      <a:lnTo>
                        <a:pt x="0" y="1531"/>
                      </a:lnTo>
                      <a:lnTo>
                        <a:pt x="57" y="1588"/>
                      </a:lnTo>
                      <a:lnTo>
                        <a:pt x="170" y="1588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93" name="Freeform 61"/>
                <p:cNvSpPr>
                  <a:spLocks/>
                </p:cNvSpPr>
                <p:nvPr/>
              </p:nvSpPr>
              <p:spPr bwMode="auto">
                <a:xfrm>
                  <a:off x="2841" y="359"/>
                  <a:ext cx="907" cy="1247"/>
                </a:xfrm>
                <a:custGeom>
                  <a:avLst/>
                  <a:gdLst>
                    <a:gd name="T0" fmla="*/ 624 w 907"/>
                    <a:gd name="T1" fmla="*/ 0 h 1247"/>
                    <a:gd name="T2" fmla="*/ 340 w 907"/>
                    <a:gd name="T3" fmla="*/ 170 h 1247"/>
                    <a:gd name="T4" fmla="*/ 284 w 907"/>
                    <a:gd name="T5" fmla="*/ 170 h 1247"/>
                    <a:gd name="T6" fmla="*/ 0 w 907"/>
                    <a:gd name="T7" fmla="*/ 284 h 1247"/>
                    <a:gd name="T8" fmla="*/ 170 w 907"/>
                    <a:gd name="T9" fmla="*/ 397 h 1247"/>
                    <a:gd name="T10" fmla="*/ 114 w 907"/>
                    <a:gd name="T11" fmla="*/ 510 h 1247"/>
                    <a:gd name="T12" fmla="*/ 227 w 907"/>
                    <a:gd name="T13" fmla="*/ 510 h 1247"/>
                    <a:gd name="T14" fmla="*/ 227 w 907"/>
                    <a:gd name="T15" fmla="*/ 567 h 1247"/>
                    <a:gd name="T16" fmla="*/ 170 w 907"/>
                    <a:gd name="T17" fmla="*/ 737 h 1247"/>
                    <a:gd name="T18" fmla="*/ 227 w 907"/>
                    <a:gd name="T19" fmla="*/ 794 h 1247"/>
                    <a:gd name="T20" fmla="*/ 284 w 907"/>
                    <a:gd name="T21" fmla="*/ 964 h 1247"/>
                    <a:gd name="T22" fmla="*/ 227 w 907"/>
                    <a:gd name="T23" fmla="*/ 1021 h 1247"/>
                    <a:gd name="T24" fmla="*/ 284 w 907"/>
                    <a:gd name="T25" fmla="*/ 1134 h 1247"/>
                    <a:gd name="T26" fmla="*/ 454 w 907"/>
                    <a:gd name="T27" fmla="*/ 1247 h 1247"/>
                    <a:gd name="T28" fmla="*/ 454 w 907"/>
                    <a:gd name="T29" fmla="*/ 1021 h 1247"/>
                    <a:gd name="T30" fmla="*/ 567 w 907"/>
                    <a:gd name="T31" fmla="*/ 794 h 1247"/>
                    <a:gd name="T32" fmla="*/ 681 w 907"/>
                    <a:gd name="T33" fmla="*/ 794 h 1247"/>
                    <a:gd name="T34" fmla="*/ 737 w 907"/>
                    <a:gd name="T35" fmla="*/ 737 h 1247"/>
                    <a:gd name="T36" fmla="*/ 737 w 907"/>
                    <a:gd name="T37" fmla="*/ 567 h 1247"/>
                    <a:gd name="T38" fmla="*/ 907 w 907"/>
                    <a:gd name="T39" fmla="*/ 397 h 1247"/>
                    <a:gd name="T40" fmla="*/ 851 w 907"/>
                    <a:gd name="T41" fmla="*/ 227 h 1247"/>
                    <a:gd name="T42" fmla="*/ 624 w 907"/>
                    <a:gd name="T43" fmla="*/ 113 h 1247"/>
                    <a:gd name="T44" fmla="*/ 681 w 907"/>
                    <a:gd name="T45" fmla="*/ 57 h 1247"/>
                    <a:gd name="T46" fmla="*/ 624 w 907"/>
                    <a:gd name="T47" fmla="*/ 0 h 1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907" h="1247">
                      <a:moveTo>
                        <a:pt x="624" y="0"/>
                      </a:moveTo>
                      <a:lnTo>
                        <a:pt x="340" y="170"/>
                      </a:lnTo>
                      <a:lnTo>
                        <a:pt x="284" y="170"/>
                      </a:lnTo>
                      <a:lnTo>
                        <a:pt x="0" y="284"/>
                      </a:lnTo>
                      <a:lnTo>
                        <a:pt x="170" y="397"/>
                      </a:lnTo>
                      <a:lnTo>
                        <a:pt x="114" y="510"/>
                      </a:lnTo>
                      <a:lnTo>
                        <a:pt x="227" y="510"/>
                      </a:lnTo>
                      <a:lnTo>
                        <a:pt x="227" y="567"/>
                      </a:lnTo>
                      <a:lnTo>
                        <a:pt x="170" y="737"/>
                      </a:lnTo>
                      <a:lnTo>
                        <a:pt x="227" y="794"/>
                      </a:lnTo>
                      <a:lnTo>
                        <a:pt x="284" y="964"/>
                      </a:lnTo>
                      <a:lnTo>
                        <a:pt x="227" y="1021"/>
                      </a:lnTo>
                      <a:lnTo>
                        <a:pt x="284" y="1134"/>
                      </a:lnTo>
                      <a:lnTo>
                        <a:pt x="454" y="1247"/>
                      </a:lnTo>
                      <a:lnTo>
                        <a:pt x="454" y="1021"/>
                      </a:lnTo>
                      <a:lnTo>
                        <a:pt x="567" y="794"/>
                      </a:lnTo>
                      <a:lnTo>
                        <a:pt x="681" y="794"/>
                      </a:lnTo>
                      <a:lnTo>
                        <a:pt x="737" y="737"/>
                      </a:lnTo>
                      <a:lnTo>
                        <a:pt x="737" y="567"/>
                      </a:lnTo>
                      <a:lnTo>
                        <a:pt x="907" y="397"/>
                      </a:lnTo>
                      <a:lnTo>
                        <a:pt x="851" y="227"/>
                      </a:lnTo>
                      <a:lnTo>
                        <a:pt x="624" y="113"/>
                      </a:lnTo>
                      <a:lnTo>
                        <a:pt x="681" y="57"/>
                      </a:lnTo>
                      <a:lnTo>
                        <a:pt x="624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94" name="Freeform 62"/>
                <p:cNvSpPr>
                  <a:spLocks/>
                </p:cNvSpPr>
                <p:nvPr/>
              </p:nvSpPr>
              <p:spPr bwMode="auto">
                <a:xfrm>
                  <a:off x="3919" y="302"/>
                  <a:ext cx="1814" cy="1475"/>
                </a:xfrm>
                <a:custGeom>
                  <a:avLst/>
                  <a:gdLst>
                    <a:gd name="T0" fmla="*/ 453 w 1814"/>
                    <a:gd name="T1" fmla="*/ 57 h 1475"/>
                    <a:gd name="T2" fmla="*/ 397 w 1814"/>
                    <a:gd name="T3" fmla="*/ 170 h 1475"/>
                    <a:gd name="T4" fmla="*/ 397 w 1814"/>
                    <a:gd name="T5" fmla="*/ 284 h 1475"/>
                    <a:gd name="T6" fmla="*/ 340 w 1814"/>
                    <a:gd name="T7" fmla="*/ 454 h 1475"/>
                    <a:gd name="T8" fmla="*/ 170 w 1814"/>
                    <a:gd name="T9" fmla="*/ 567 h 1475"/>
                    <a:gd name="T10" fmla="*/ 0 w 1814"/>
                    <a:gd name="T11" fmla="*/ 794 h 1475"/>
                    <a:gd name="T12" fmla="*/ 0 w 1814"/>
                    <a:gd name="T13" fmla="*/ 908 h 1475"/>
                    <a:gd name="T14" fmla="*/ 56 w 1814"/>
                    <a:gd name="T15" fmla="*/ 964 h 1475"/>
                    <a:gd name="T16" fmla="*/ 56 w 1814"/>
                    <a:gd name="T17" fmla="*/ 1248 h 1475"/>
                    <a:gd name="T18" fmla="*/ 113 w 1814"/>
                    <a:gd name="T19" fmla="*/ 1248 h 1475"/>
                    <a:gd name="T20" fmla="*/ 510 w 1814"/>
                    <a:gd name="T21" fmla="*/ 1304 h 1475"/>
                    <a:gd name="T22" fmla="*/ 510 w 1814"/>
                    <a:gd name="T23" fmla="*/ 1248 h 1475"/>
                    <a:gd name="T24" fmla="*/ 623 w 1814"/>
                    <a:gd name="T25" fmla="*/ 1191 h 1475"/>
                    <a:gd name="T26" fmla="*/ 680 w 1814"/>
                    <a:gd name="T27" fmla="*/ 1248 h 1475"/>
                    <a:gd name="T28" fmla="*/ 737 w 1814"/>
                    <a:gd name="T29" fmla="*/ 1191 h 1475"/>
                    <a:gd name="T30" fmla="*/ 793 w 1814"/>
                    <a:gd name="T31" fmla="*/ 1191 h 1475"/>
                    <a:gd name="T32" fmla="*/ 964 w 1814"/>
                    <a:gd name="T33" fmla="*/ 1361 h 1475"/>
                    <a:gd name="T34" fmla="*/ 1020 w 1814"/>
                    <a:gd name="T35" fmla="*/ 1361 h 1475"/>
                    <a:gd name="T36" fmla="*/ 1190 w 1814"/>
                    <a:gd name="T37" fmla="*/ 1418 h 1475"/>
                    <a:gd name="T38" fmla="*/ 1247 w 1814"/>
                    <a:gd name="T39" fmla="*/ 1304 h 1475"/>
                    <a:gd name="T40" fmla="*/ 1304 w 1814"/>
                    <a:gd name="T41" fmla="*/ 1418 h 1475"/>
                    <a:gd name="T42" fmla="*/ 1360 w 1814"/>
                    <a:gd name="T43" fmla="*/ 1361 h 1475"/>
                    <a:gd name="T44" fmla="*/ 1587 w 1814"/>
                    <a:gd name="T45" fmla="*/ 1475 h 1475"/>
                    <a:gd name="T46" fmla="*/ 1757 w 1814"/>
                    <a:gd name="T47" fmla="*/ 1361 h 1475"/>
                    <a:gd name="T48" fmla="*/ 1814 w 1814"/>
                    <a:gd name="T49" fmla="*/ 1418 h 1475"/>
                    <a:gd name="T50" fmla="*/ 1814 w 1814"/>
                    <a:gd name="T51" fmla="*/ 1134 h 1475"/>
                    <a:gd name="T52" fmla="*/ 1757 w 1814"/>
                    <a:gd name="T53" fmla="*/ 1021 h 1475"/>
                    <a:gd name="T54" fmla="*/ 1814 w 1814"/>
                    <a:gd name="T55" fmla="*/ 908 h 1475"/>
                    <a:gd name="T56" fmla="*/ 1757 w 1814"/>
                    <a:gd name="T57" fmla="*/ 908 h 1475"/>
                    <a:gd name="T58" fmla="*/ 1814 w 1814"/>
                    <a:gd name="T59" fmla="*/ 851 h 1475"/>
                    <a:gd name="T60" fmla="*/ 1757 w 1814"/>
                    <a:gd name="T61" fmla="*/ 681 h 1475"/>
                    <a:gd name="T62" fmla="*/ 1531 w 1814"/>
                    <a:gd name="T63" fmla="*/ 737 h 1475"/>
                    <a:gd name="T64" fmla="*/ 1417 w 1814"/>
                    <a:gd name="T65" fmla="*/ 851 h 1475"/>
                    <a:gd name="T66" fmla="*/ 1304 w 1814"/>
                    <a:gd name="T67" fmla="*/ 851 h 1475"/>
                    <a:gd name="T68" fmla="*/ 1247 w 1814"/>
                    <a:gd name="T69" fmla="*/ 737 h 1475"/>
                    <a:gd name="T70" fmla="*/ 1247 w 1814"/>
                    <a:gd name="T71" fmla="*/ 681 h 1475"/>
                    <a:gd name="T72" fmla="*/ 1077 w 1814"/>
                    <a:gd name="T73" fmla="*/ 567 h 1475"/>
                    <a:gd name="T74" fmla="*/ 964 w 1814"/>
                    <a:gd name="T75" fmla="*/ 397 h 1475"/>
                    <a:gd name="T76" fmla="*/ 1020 w 1814"/>
                    <a:gd name="T77" fmla="*/ 397 h 1475"/>
                    <a:gd name="T78" fmla="*/ 1020 w 1814"/>
                    <a:gd name="T79" fmla="*/ 341 h 1475"/>
                    <a:gd name="T80" fmla="*/ 1077 w 1814"/>
                    <a:gd name="T81" fmla="*/ 284 h 1475"/>
                    <a:gd name="T82" fmla="*/ 1020 w 1814"/>
                    <a:gd name="T83" fmla="*/ 170 h 1475"/>
                    <a:gd name="T84" fmla="*/ 1020 w 1814"/>
                    <a:gd name="T85" fmla="*/ 57 h 1475"/>
                    <a:gd name="T86" fmla="*/ 964 w 1814"/>
                    <a:gd name="T87" fmla="*/ 57 h 1475"/>
                    <a:gd name="T88" fmla="*/ 907 w 1814"/>
                    <a:gd name="T89" fmla="*/ 170 h 1475"/>
                    <a:gd name="T90" fmla="*/ 850 w 1814"/>
                    <a:gd name="T91" fmla="*/ 57 h 1475"/>
                    <a:gd name="T92" fmla="*/ 737 w 1814"/>
                    <a:gd name="T93" fmla="*/ 0 h 1475"/>
                    <a:gd name="T94" fmla="*/ 623 w 1814"/>
                    <a:gd name="T95" fmla="*/ 57 h 1475"/>
                    <a:gd name="T96" fmla="*/ 453 w 1814"/>
                    <a:gd name="T97" fmla="*/ 57 h 14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814" h="1475">
                      <a:moveTo>
                        <a:pt x="453" y="57"/>
                      </a:moveTo>
                      <a:lnTo>
                        <a:pt x="397" y="170"/>
                      </a:lnTo>
                      <a:lnTo>
                        <a:pt x="397" y="284"/>
                      </a:lnTo>
                      <a:lnTo>
                        <a:pt x="340" y="454"/>
                      </a:lnTo>
                      <a:lnTo>
                        <a:pt x="170" y="567"/>
                      </a:lnTo>
                      <a:lnTo>
                        <a:pt x="0" y="794"/>
                      </a:lnTo>
                      <a:lnTo>
                        <a:pt x="0" y="908"/>
                      </a:lnTo>
                      <a:lnTo>
                        <a:pt x="56" y="964"/>
                      </a:lnTo>
                      <a:lnTo>
                        <a:pt x="56" y="1248"/>
                      </a:lnTo>
                      <a:lnTo>
                        <a:pt x="113" y="1248"/>
                      </a:lnTo>
                      <a:lnTo>
                        <a:pt x="510" y="1304"/>
                      </a:lnTo>
                      <a:lnTo>
                        <a:pt x="510" y="1248"/>
                      </a:lnTo>
                      <a:lnTo>
                        <a:pt x="623" y="1191"/>
                      </a:lnTo>
                      <a:lnTo>
                        <a:pt x="680" y="1248"/>
                      </a:lnTo>
                      <a:lnTo>
                        <a:pt x="737" y="1191"/>
                      </a:lnTo>
                      <a:lnTo>
                        <a:pt x="793" y="1191"/>
                      </a:lnTo>
                      <a:lnTo>
                        <a:pt x="964" y="1361"/>
                      </a:lnTo>
                      <a:lnTo>
                        <a:pt x="1020" y="1361"/>
                      </a:lnTo>
                      <a:lnTo>
                        <a:pt x="1190" y="1418"/>
                      </a:lnTo>
                      <a:lnTo>
                        <a:pt x="1247" y="1304"/>
                      </a:lnTo>
                      <a:lnTo>
                        <a:pt x="1304" y="1418"/>
                      </a:lnTo>
                      <a:lnTo>
                        <a:pt x="1360" y="1361"/>
                      </a:lnTo>
                      <a:lnTo>
                        <a:pt x="1587" y="1475"/>
                      </a:lnTo>
                      <a:lnTo>
                        <a:pt x="1757" y="1361"/>
                      </a:lnTo>
                      <a:lnTo>
                        <a:pt x="1814" y="1418"/>
                      </a:lnTo>
                      <a:lnTo>
                        <a:pt x="1814" y="1134"/>
                      </a:lnTo>
                      <a:lnTo>
                        <a:pt x="1757" y="1021"/>
                      </a:lnTo>
                      <a:lnTo>
                        <a:pt x="1814" y="908"/>
                      </a:lnTo>
                      <a:lnTo>
                        <a:pt x="1757" y="908"/>
                      </a:lnTo>
                      <a:lnTo>
                        <a:pt x="1814" y="851"/>
                      </a:lnTo>
                      <a:lnTo>
                        <a:pt x="1757" y="681"/>
                      </a:lnTo>
                      <a:lnTo>
                        <a:pt x="1531" y="737"/>
                      </a:lnTo>
                      <a:lnTo>
                        <a:pt x="1417" y="851"/>
                      </a:lnTo>
                      <a:lnTo>
                        <a:pt x="1304" y="851"/>
                      </a:lnTo>
                      <a:lnTo>
                        <a:pt x="1247" y="737"/>
                      </a:lnTo>
                      <a:lnTo>
                        <a:pt x="1247" y="681"/>
                      </a:lnTo>
                      <a:lnTo>
                        <a:pt x="1077" y="567"/>
                      </a:lnTo>
                      <a:lnTo>
                        <a:pt x="964" y="397"/>
                      </a:lnTo>
                      <a:lnTo>
                        <a:pt x="1020" y="397"/>
                      </a:lnTo>
                      <a:lnTo>
                        <a:pt x="1020" y="341"/>
                      </a:lnTo>
                      <a:lnTo>
                        <a:pt x="1077" y="284"/>
                      </a:lnTo>
                      <a:lnTo>
                        <a:pt x="1020" y="170"/>
                      </a:lnTo>
                      <a:lnTo>
                        <a:pt x="1020" y="57"/>
                      </a:lnTo>
                      <a:lnTo>
                        <a:pt x="964" y="57"/>
                      </a:lnTo>
                      <a:lnTo>
                        <a:pt x="907" y="170"/>
                      </a:lnTo>
                      <a:lnTo>
                        <a:pt x="850" y="57"/>
                      </a:lnTo>
                      <a:lnTo>
                        <a:pt x="737" y="0"/>
                      </a:lnTo>
                      <a:lnTo>
                        <a:pt x="623" y="57"/>
                      </a:lnTo>
                      <a:lnTo>
                        <a:pt x="453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95" name="Freeform 63"/>
                <p:cNvSpPr>
                  <a:spLocks/>
                </p:cNvSpPr>
                <p:nvPr/>
              </p:nvSpPr>
              <p:spPr bwMode="auto">
                <a:xfrm>
                  <a:off x="4996" y="5235"/>
                  <a:ext cx="680" cy="454"/>
                </a:xfrm>
                <a:custGeom>
                  <a:avLst/>
                  <a:gdLst>
                    <a:gd name="T0" fmla="*/ 680 w 680"/>
                    <a:gd name="T1" fmla="*/ 397 h 454"/>
                    <a:gd name="T2" fmla="*/ 624 w 680"/>
                    <a:gd name="T3" fmla="*/ 341 h 454"/>
                    <a:gd name="T4" fmla="*/ 454 w 680"/>
                    <a:gd name="T5" fmla="*/ 341 h 454"/>
                    <a:gd name="T6" fmla="*/ 340 w 680"/>
                    <a:gd name="T7" fmla="*/ 57 h 454"/>
                    <a:gd name="T8" fmla="*/ 283 w 680"/>
                    <a:gd name="T9" fmla="*/ 57 h 454"/>
                    <a:gd name="T10" fmla="*/ 227 w 680"/>
                    <a:gd name="T11" fmla="*/ 170 h 454"/>
                    <a:gd name="T12" fmla="*/ 170 w 680"/>
                    <a:gd name="T13" fmla="*/ 114 h 454"/>
                    <a:gd name="T14" fmla="*/ 170 w 680"/>
                    <a:gd name="T15" fmla="*/ 57 h 454"/>
                    <a:gd name="T16" fmla="*/ 113 w 680"/>
                    <a:gd name="T17" fmla="*/ 0 h 454"/>
                    <a:gd name="T18" fmla="*/ 0 w 680"/>
                    <a:gd name="T19" fmla="*/ 170 h 454"/>
                    <a:gd name="T20" fmla="*/ 397 w 680"/>
                    <a:gd name="T21" fmla="*/ 454 h 454"/>
                    <a:gd name="T22" fmla="*/ 567 w 680"/>
                    <a:gd name="T23" fmla="*/ 454 h 454"/>
                    <a:gd name="T24" fmla="*/ 680 w 680"/>
                    <a:gd name="T25" fmla="*/ 397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0" h="454">
                      <a:moveTo>
                        <a:pt x="680" y="397"/>
                      </a:moveTo>
                      <a:lnTo>
                        <a:pt x="624" y="341"/>
                      </a:lnTo>
                      <a:lnTo>
                        <a:pt x="454" y="341"/>
                      </a:lnTo>
                      <a:lnTo>
                        <a:pt x="340" y="57"/>
                      </a:lnTo>
                      <a:lnTo>
                        <a:pt x="283" y="57"/>
                      </a:lnTo>
                      <a:lnTo>
                        <a:pt x="227" y="170"/>
                      </a:lnTo>
                      <a:lnTo>
                        <a:pt x="170" y="114"/>
                      </a:lnTo>
                      <a:lnTo>
                        <a:pt x="170" y="57"/>
                      </a:lnTo>
                      <a:lnTo>
                        <a:pt x="113" y="0"/>
                      </a:lnTo>
                      <a:lnTo>
                        <a:pt x="0" y="170"/>
                      </a:lnTo>
                      <a:lnTo>
                        <a:pt x="397" y="454"/>
                      </a:lnTo>
                      <a:lnTo>
                        <a:pt x="567" y="454"/>
                      </a:lnTo>
                      <a:lnTo>
                        <a:pt x="680" y="39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8496" name="Freeform 64"/>
                <p:cNvSpPr>
                  <a:spLocks/>
                </p:cNvSpPr>
                <p:nvPr/>
              </p:nvSpPr>
              <p:spPr bwMode="auto">
                <a:xfrm>
                  <a:off x="4826" y="5235"/>
                  <a:ext cx="283" cy="227"/>
                </a:xfrm>
                <a:custGeom>
                  <a:avLst/>
                  <a:gdLst>
                    <a:gd name="T0" fmla="*/ 283 w 283"/>
                    <a:gd name="T1" fmla="*/ 0 h 227"/>
                    <a:gd name="T2" fmla="*/ 170 w 283"/>
                    <a:gd name="T3" fmla="*/ 170 h 227"/>
                    <a:gd name="T4" fmla="*/ 170 w 283"/>
                    <a:gd name="T5" fmla="*/ 227 h 227"/>
                    <a:gd name="T6" fmla="*/ 0 w 283"/>
                    <a:gd name="T7" fmla="*/ 170 h 227"/>
                    <a:gd name="T8" fmla="*/ 113 w 283"/>
                    <a:gd name="T9" fmla="*/ 0 h 227"/>
                    <a:gd name="T10" fmla="*/ 283 w 283"/>
                    <a:gd name="T11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83" h="227">
                      <a:moveTo>
                        <a:pt x="283" y="0"/>
                      </a:moveTo>
                      <a:lnTo>
                        <a:pt x="170" y="170"/>
                      </a:lnTo>
                      <a:lnTo>
                        <a:pt x="170" y="227"/>
                      </a:lnTo>
                      <a:lnTo>
                        <a:pt x="0" y="170"/>
                      </a:lnTo>
                      <a:lnTo>
                        <a:pt x="113" y="0"/>
                      </a:lnTo>
                      <a:lnTo>
                        <a:pt x="28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8EB789C0-EB7E-49E4-91B5-835386A40847}"/>
                  </a:ext>
                </a:extLst>
              </p:cNvPr>
              <p:cNvSpPr/>
              <p:nvPr/>
            </p:nvSpPr>
            <p:spPr>
              <a:xfrm>
                <a:off x="912953" y="571500"/>
                <a:ext cx="1333500" cy="3267075"/>
              </a:xfrm>
              <a:custGeom>
                <a:avLst/>
                <a:gdLst>
                  <a:gd name="connsiteX0" fmla="*/ 1333500 w 1333500"/>
                  <a:gd name="connsiteY0" fmla="*/ 0 h 3267075"/>
                  <a:gd name="connsiteX1" fmla="*/ 1333500 w 1333500"/>
                  <a:gd name="connsiteY1" fmla="*/ 1933575 h 3267075"/>
                  <a:gd name="connsiteX2" fmla="*/ 0 w 1333500"/>
                  <a:gd name="connsiteY2" fmla="*/ 3267075 h 3267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33500" h="3267075">
                    <a:moveTo>
                      <a:pt x="1333500" y="0"/>
                    </a:moveTo>
                    <a:lnTo>
                      <a:pt x="1333500" y="1933575"/>
                    </a:lnTo>
                    <a:lnTo>
                      <a:pt x="0" y="3267075"/>
                    </a:lnTo>
                  </a:path>
                </a:pathLst>
              </a:custGeom>
              <a:noFill/>
              <a:ln w="3175">
                <a:solidFill>
                  <a:srgbClr val="00B0F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83"/>
              </a:p>
            </p:txBody>
          </p:sp>
          <p:grpSp>
            <p:nvGrpSpPr>
              <p:cNvPr id="275" name="Group 8">
                <a:extLst>
                  <a:ext uri="{FF2B5EF4-FFF2-40B4-BE49-F238E27FC236}">
                    <a16:creationId xmlns:a16="http://schemas.microsoft.com/office/drawing/2014/main" id="{11831045-9538-46F1-B6CC-A9D79FE3C2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75711" y="1114087"/>
                <a:ext cx="2833282" cy="2442067"/>
                <a:chOff x="5166" y="4385"/>
                <a:chExt cx="1644" cy="1417"/>
              </a:xfrm>
            </p:grpSpPr>
            <p:sp>
              <p:nvSpPr>
                <p:cNvPr id="276" name="Freeform 9">
                  <a:extLst>
                    <a:ext uri="{FF2B5EF4-FFF2-40B4-BE49-F238E27FC236}">
                      <a16:creationId xmlns:a16="http://schemas.microsoft.com/office/drawing/2014/main" id="{C708DB6F-F4A7-47B1-B513-79C83AED74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84" y="4952"/>
                  <a:ext cx="226" cy="397"/>
                </a:xfrm>
                <a:custGeom>
                  <a:avLst/>
                  <a:gdLst>
                    <a:gd name="T0" fmla="*/ 56 w 226"/>
                    <a:gd name="T1" fmla="*/ 0 h 397"/>
                    <a:gd name="T2" fmla="*/ 0 w 226"/>
                    <a:gd name="T3" fmla="*/ 113 h 397"/>
                    <a:gd name="T4" fmla="*/ 56 w 226"/>
                    <a:gd name="T5" fmla="*/ 170 h 397"/>
                    <a:gd name="T6" fmla="*/ 0 w 226"/>
                    <a:gd name="T7" fmla="*/ 227 h 397"/>
                    <a:gd name="T8" fmla="*/ 0 w 226"/>
                    <a:gd name="T9" fmla="*/ 397 h 397"/>
                    <a:gd name="T10" fmla="*/ 170 w 226"/>
                    <a:gd name="T11" fmla="*/ 397 h 397"/>
                    <a:gd name="T12" fmla="*/ 170 w 226"/>
                    <a:gd name="T13" fmla="*/ 340 h 397"/>
                    <a:gd name="T14" fmla="*/ 226 w 226"/>
                    <a:gd name="T15" fmla="*/ 397 h 397"/>
                    <a:gd name="T16" fmla="*/ 226 w 226"/>
                    <a:gd name="T17" fmla="*/ 340 h 397"/>
                    <a:gd name="T18" fmla="*/ 170 w 226"/>
                    <a:gd name="T19" fmla="*/ 170 h 397"/>
                    <a:gd name="T20" fmla="*/ 56 w 226"/>
                    <a:gd name="T21" fmla="*/ 0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6" h="397">
                      <a:moveTo>
                        <a:pt x="56" y="0"/>
                      </a:moveTo>
                      <a:lnTo>
                        <a:pt x="0" y="113"/>
                      </a:lnTo>
                      <a:lnTo>
                        <a:pt x="56" y="170"/>
                      </a:lnTo>
                      <a:lnTo>
                        <a:pt x="0" y="227"/>
                      </a:lnTo>
                      <a:lnTo>
                        <a:pt x="0" y="397"/>
                      </a:lnTo>
                      <a:lnTo>
                        <a:pt x="170" y="397"/>
                      </a:lnTo>
                      <a:lnTo>
                        <a:pt x="170" y="340"/>
                      </a:lnTo>
                      <a:lnTo>
                        <a:pt x="226" y="397"/>
                      </a:lnTo>
                      <a:lnTo>
                        <a:pt x="226" y="340"/>
                      </a:lnTo>
                      <a:lnTo>
                        <a:pt x="170" y="17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77" name="Freeform 10">
                  <a:extLst>
                    <a:ext uri="{FF2B5EF4-FFF2-40B4-BE49-F238E27FC236}">
                      <a16:creationId xmlns:a16="http://schemas.microsoft.com/office/drawing/2014/main" id="{1B197849-4EF9-4407-8E8F-43A51E3205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7" y="5065"/>
                  <a:ext cx="283" cy="340"/>
                </a:xfrm>
                <a:custGeom>
                  <a:avLst/>
                  <a:gdLst>
                    <a:gd name="T0" fmla="*/ 227 w 283"/>
                    <a:gd name="T1" fmla="*/ 0 h 340"/>
                    <a:gd name="T2" fmla="*/ 113 w 283"/>
                    <a:gd name="T3" fmla="*/ 0 h 340"/>
                    <a:gd name="T4" fmla="*/ 0 w 283"/>
                    <a:gd name="T5" fmla="*/ 57 h 340"/>
                    <a:gd name="T6" fmla="*/ 0 w 283"/>
                    <a:gd name="T7" fmla="*/ 227 h 340"/>
                    <a:gd name="T8" fmla="*/ 56 w 283"/>
                    <a:gd name="T9" fmla="*/ 227 h 340"/>
                    <a:gd name="T10" fmla="*/ 113 w 283"/>
                    <a:gd name="T11" fmla="*/ 340 h 340"/>
                    <a:gd name="T12" fmla="*/ 227 w 283"/>
                    <a:gd name="T13" fmla="*/ 284 h 340"/>
                    <a:gd name="T14" fmla="*/ 227 w 283"/>
                    <a:gd name="T15" fmla="*/ 114 h 340"/>
                    <a:gd name="T16" fmla="*/ 283 w 283"/>
                    <a:gd name="T17" fmla="*/ 57 h 340"/>
                    <a:gd name="T18" fmla="*/ 227 w 283"/>
                    <a:gd name="T19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83" h="340">
                      <a:moveTo>
                        <a:pt x="227" y="0"/>
                      </a:moveTo>
                      <a:lnTo>
                        <a:pt x="113" y="0"/>
                      </a:lnTo>
                      <a:lnTo>
                        <a:pt x="0" y="57"/>
                      </a:lnTo>
                      <a:lnTo>
                        <a:pt x="0" y="227"/>
                      </a:lnTo>
                      <a:lnTo>
                        <a:pt x="56" y="227"/>
                      </a:lnTo>
                      <a:lnTo>
                        <a:pt x="113" y="340"/>
                      </a:lnTo>
                      <a:lnTo>
                        <a:pt x="227" y="284"/>
                      </a:lnTo>
                      <a:lnTo>
                        <a:pt x="227" y="114"/>
                      </a:lnTo>
                      <a:lnTo>
                        <a:pt x="283" y="57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78" name="Freeform 11">
                  <a:extLst>
                    <a:ext uri="{FF2B5EF4-FFF2-40B4-BE49-F238E27FC236}">
                      <a16:creationId xmlns:a16="http://schemas.microsoft.com/office/drawing/2014/main" id="{4BDA5726-2058-4A39-AD2A-1522ECB7C2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84" y="5405"/>
                  <a:ext cx="170" cy="114"/>
                </a:xfrm>
                <a:custGeom>
                  <a:avLst/>
                  <a:gdLst>
                    <a:gd name="T0" fmla="*/ 170 w 170"/>
                    <a:gd name="T1" fmla="*/ 0 h 114"/>
                    <a:gd name="T2" fmla="*/ 0 w 170"/>
                    <a:gd name="T3" fmla="*/ 0 h 114"/>
                    <a:gd name="T4" fmla="*/ 0 w 170"/>
                    <a:gd name="T5" fmla="*/ 114 h 114"/>
                    <a:gd name="T6" fmla="*/ 170 w 170"/>
                    <a:gd name="T7" fmla="*/ 57 h 114"/>
                    <a:gd name="T8" fmla="*/ 170 w 170"/>
                    <a:gd name="T9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0" h="114">
                      <a:moveTo>
                        <a:pt x="170" y="0"/>
                      </a:moveTo>
                      <a:lnTo>
                        <a:pt x="0" y="0"/>
                      </a:lnTo>
                      <a:lnTo>
                        <a:pt x="0" y="114"/>
                      </a:lnTo>
                      <a:lnTo>
                        <a:pt x="170" y="57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79" name="Freeform 12">
                  <a:extLst>
                    <a:ext uri="{FF2B5EF4-FFF2-40B4-BE49-F238E27FC236}">
                      <a16:creationId xmlns:a16="http://schemas.microsoft.com/office/drawing/2014/main" id="{4D2A4911-B2FD-403B-B9C6-969588727D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7" y="5462"/>
                  <a:ext cx="170" cy="170"/>
                </a:xfrm>
                <a:custGeom>
                  <a:avLst/>
                  <a:gdLst>
                    <a:gd name="T0" fmla="*/ 113 w 170"/>
                    <a:gd name="T1" fmla="*/ 0 h 170"/>
                    <a:gd name="T2" fmla="*/ 0 w 170"/>
                    <a:gd name="T3" fmla="*/ 57 h 170"/>
                    <a:gd name="T4" fmla="*/ 56 w 170"/>
                    <a:gd name="T5" fmla="*/ 170 h 170"/>
                    <a:gd name="T6" fmla="*/ 170 w 170"/>
                    <a:gd name="T7" fmla="*/ 170 h 170"/>
                    <a:gd name="T8" fmla="*/ 113 w 170"/>
                    <a:gd name="T9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0" h="170">
                      <a:moveTo>
                        <a:pt x="113" y="0"/>
                      </a:moveTo>
                      <a:lnTo>
                        <a:pt x="0" y="57"/>
                      </a:lnTo>
                      <a:lnTo>
                        <a:pt x="56" y="170"/>
                      </a:lnTo>
                      <a:lnTo>
                        <a:pt x="170" y="170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0" name="Freeform 13">
                  <a:extLst>
                    <a:ext uri="{FF2B5EF4-FFF2-40B4-BE49-F238E27FC236}">
                      <a16:creationId xmlns:a16="http://schemas.microsoft.com/office/drawing/2014/main" id="{7997EA25-4DD3-43FD-AA12-9C695B2A89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13" y="5689"/>
                  <a:ext cx="114" cy="57"/>
                </a:xfrm>
                <a:custGeom>
                  <a:avLst/>
                  <a:gdLst>
                    <a:gd name="T0" fmla="*/ 114 w 114"/>
                    <a:gd name="T1" fmla="*/ 0 h 57"/>
                    <a:gd name="T2" fmla="*/ 0 w 114"/>
                    <a:gd name="T3" fmla="*/ 0 h 57"/>
                    <a:gd name="T4" fmla="*/ 0 w 114"/>
                    <a:gd name="T5" fmla="*/ 57 h 57"/>
                    <a:gd name="T6" fmla="*/ 114 w 114"/>
                    <a:gd name="T7" fmla="*/ 57 h 57"/>
                    <a:gd name="T8" fmla="*/ 114 w 114"/>
                    <a:gd name="T9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57">
                      <a:moveTo>
                        <a:pt x="114" y="0"/>
                      </a:moveTo>
                      <a:lnTo>
                        <a:pt x="0" y="0"/>
                      </a:lnTo>
                      <a:lnTo>
                        <a:pt x="0" y="57"/>
                      </a:lnTo>
                      <a:lnTo>
                        <a:pt x="114" y="57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1" name="Freeform 14">
                  <a:extLst>
                    <a:ext uri="{FF2B5EF4-FFF2-40B4-BE49-F238E27FC236}">
                      <a16:creationId xmlns:a16="http://schemas.microsoft.com/office/drawing/2014/main" id="{7D2725D7-9533-4902-9ADC-A03D3507E3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43" y="5235"/>
                  <a:ext cx="227" cy="284"/>
                </a:xfrm>
                <a:custGeom>
                  <a:avLst/>
                  <a:gdLst>
                    <a:gd name="T0" fmla="*/ 114 w 227"/>
                    <a:gd name="T1" fmla="*/ 0 h 284"/>
                    <a:gd name="T2" fmla="*/ 0 w 227"/>
                    <a:gd name="T3" fmla="*/ 57 h 284"/>
                    <a:gd name="T4" fmla="*/ 0 w 227"/>
                    <a:gd name="T5" fmla="*/ 227 h 284"/>
                    <a:gd name="T6" fmla="*/ 57 w 227"/>
                    <a:gd name="T7" fmla="*/ 284 h 284"/>
                    <a:gd name="T8" fmla="*/ 227 w 227"/>
                    <a:gd name="T9" fmla="*/ 170 h 284"/>
                    <a:gd name="T10" fmla="*/ 170 w 227"/>
                    <a:gd name="T11" fmla="*/ 57 h 284"/>
                    <a:gd name="T12" fmla="*/ 114 w 227"/>
                    <a:gd name="T13" fmla="*/ 57 h 284"/>
                    <a:gd name="T14" fmla="*/ 114 w 227"/>
                    <a:gd name="T15" fmla="*/ 0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27" h="284">
                      <a:moveTo>
                        <a:pt x="114" y="0"/>
                      </a:moveTo>
                      <a:lnTo>
                        <a:pt x="0" y="57"/>
                      </a:lnTo>
                      <a:lnTo>
                        <a:pt x="0" y="227"/>
                      </a:lnTo>
                      <a:lnTo>
                        <a:pt x="57" y="284"/>
                      </a:lnTo>
                      <a:lnTo>
                        <a:pt x="227" y="170"/>
                      </a:lnTo>
                      <a:lnTo>
                        <a:pt x="170" y="57"/>
                      </a:lnTo>
                      <a:lnTo>
                        <a:pt x="114" y="57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2" name="Freeform 15">
                  <a:extLst>
                    <a:ext uri="{FF2B5EF4-FFF2-40B4-BE49-F238E27FC236}">
                      <a16:creationId xmlns:a16="http://schemas.microsoft.com/office/drawing/2014/main" id="{5D747074-284C-498A-846A-B0D5A2C6B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30" y="5349"/>
                  <a:ext cx="170" cy="283"/>
                </a:xfrm>
                <a:custGeom>
                  <a:avLst/>
                  <a:gdLst>
                    <a:gd name="T0" fmla="*/ 113 w 170"/>
                    <a:gd name="T1" fmla="*/ 0 h 283"/>
                    <a:gd name="T2" fmla="*/ 0 w 170"/>
                    <a:gd name="T3" fmla="*/ 56 h 283"/>
                    <a:gd name="T4" fmla="*/ 57 w 170"/>
                    <a:gd name="T5" fmla="*/ 170 h 283"/>
                    <a:gd name="T6" fmla="*/ 57 w 170"/>
                    <a:gd name="T7" fmla="*/ 283 h 283"/>
                    <a:gd name="T8" fmla="*/ 170 w 170"/>
                    <a:gd name="T9" fmla="*/ 283 h 283"/>
                    <a:gd name="T10" fmla="*/ 170 w 170"/>
                    <a:gd name="T11" fmla="*/ 170 h 283"/>
                    <a:gd name="T12" fmla="*/ 113 w 170"/>
                    <a:gd name="T13" fmla="*/ 113 h 283"/>
                    <a:gd name="T14" fmla="*/ 113 w 170"/>
                    <a:gd name="T15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0" h="283">
                      <a:moveTo>
                        <a:pt x="113" y="0"/>
                      </a:moveTo>
                      <a:lnTo>
                        <a:pt x="0" y="56"/>
                      </a:lnTo>
                      <a:lnTo>
                        <a:pt x="57" y="170"/>
                      </a:lnTo>
                      <a:lnTo>
                        <a:pt x="57" y="283"/>
                      </a:lnTo>
                      <a:lnTo>
                        <a:pt x="170" y="283"/>
                      </a:lnTo>
                      <a:lnTo>
                        <a:pt x="170" y="170"/>
                      </a:lnTo>
                      <a:lnTo>
                        <a:pt x="113" y="113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3" name="Freeform 16">
                  <a:extLst>
                    <a:ext uri="{FF2B5EF4-FFF2-40B4-BE49-F238E27FC236}">
                      <a16:creationId xmlns:a16="http://schemas.microsoft.com/office/drawing/2014/main" id="{CFB7E444-E6DE-4F49-8ED0-B268BDFCAE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7" y="5405"/>
                  <a:ext cx="170" cy="284"/>
                </a:xfrm>
                <a:custGeom>
                  <a:avLst/>
                  <a:gdLst>
                    <a:gd name="T0" fmla="*/ 113 w 170"/>
                    <a:gd name="T1" fmla="*/ 0 h 284"/>
                    <a:gd name="T2" fmla="*/ 0 w 170"/>
                    <a:gd name="T3" fmla="*/ 57 h 284"/>
                    <a:gd name="T4" fmla="*/ 113 w 170"/>
                    <a:gd name="T5" fmla="*/ 284 h 284"/>
                    <a:gd name="T6" fmla="*/ 170 w 170"/>
                    <a:gd name="T7" fmla="*/ 227 h 284"/>
                    <a:gd name="T8" fmla="*/ 170 w 170"/>
                    <a:gd name="T9" fmla="*/ 114 h 284"/>
                    <a:gd name="T10" fmla="*/ 113 w 170"/>
                    <a:gd name="T11" fmla="*/ 0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0" h="284">
                      <a:moveTo>
                        <a:pt x="113" y="0"/>
                      </a:moveTo>
                      <a:lnTo>
                        <a:pt x="0" y="57"/>
                      </a:lnTo>
                      <a:lnTo>
                        <a:pt x="113" y="284"/>
                      </a:lnTo>
                      <a:lnTo>
                        <a:pt x="170" y="227"/>
                      </a:lnTo>
                      <a:lnTo>
                        <a:pt x="170" y="114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4" name="Freeform 17">
                  <a:extLst>
                    <a:ext uri="{FF2B5EF4-FFF2-40B4-BE49-F238E27FC236}">
                      <a16:creationId xmlns:a16="http://schemas.microsoft.com/office/drawing/2014/main" id="{32DAC574-5B7F-4C5A-8512-FCF069A795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90" y="5292"/>
                  <a:ext cx="340" cy="454"/>
                </a:xfrm>
                <a:custGeom>
                  <a:avLst/>
                  <a:gdLst>
                    <a:gd name="T0" fmla="*/ 340 w 340"/>
                    <a:gd name="T1" fmla="*/ 397 h 454"/>
                    <a:gd name="T2" fmla="*/ 227 w 340"/>
                    <a:gd name="T3" fmla="*/ 170 h 454"/>
                    <a:gd name="T4" fmla="*/ 227 w 340"/>
                    <a:gd name="T5" fmla="*/ 57 h 454"/>
                    <a:gd name="T6" fmla="*/ 113 w 340"/>
                    <a:gd name="T7" fmla="*/ 0 h 454"/>
                    <a:gd name="T8" fmla="*/ 0 w 340"/>
                    <a:gd name="T9" fmla="*/ 170 h 454"/>
                    <a:gd name="T10" fmla="*/ 113 w 340"/>
                    <a:gd name="T11" fmla="*/ 340 h 454"/>
                    <a:gd name="T12" fmla="*/ 113 w 340"/>
                    <a:gd name="T13" fmla="*/ 454 h 454"/>
                    <a:gd name="T14" fmla="*/ 170 w 340"/>
                    <a:gd name="T15" fmla="*/ 397 h 454"/>
                    <a:gd name="T16" fmla="*/ 340 w 340"/>
                    <a:gd name="T17" fmla="*/ 397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0" h="454">
                      <a:moveTo>
                        <a:pt x="340" y="397"/>
                      </a:moveTo>
                      <a:lnTo>
                        <a:pt x="227" y="170"/>
                      </a:lnTo>
                      <a:lnTo>
                        <a:pt x="227" y="57"/>
                      </a:lnTo>
                      <a:lnTo>
                        <a:pt x="113" y="0"/>
                      </a:lnTo>
                      <a:lnTo>
                        <a:pt x="0" y="170"/>
                      </a:lnTo>
                      <a:lnTo>
                        <a:pt x="113" y="340"/>
                      </a:lnTo>
                      <a:lnTo>
                        <a:pt x="113" y="454"/>
                      </a:lnTo>
                      <a:lnTo>
                        <a:pt x="170" y="397"/>
                      </a:lnTo>
                      <a:lnTo>
                        <a:pt x="340" y="39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5" name="Freeform 18">
                  <a:extLst>
                    <a:ext uri="{FF2B5EF4-FFF2-40B4-BE49-F238E27FC236}">
                      <a16:creationId xmlns:a16="http://schemas.microsoft.com/office/drawing/2014/main" id="{6EAE4E5A-31F5-4FB3-B8C7-DD917A8801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63" y="5462"/>
                  <a:ext cx="340" cy="340"/>
                </a:xfrm>
                <a:custGeom>
                  <a:avLst/>
                  <a:gdLst>
                    <a:gd name="T0" fmla="*/ 227 w 340"/>
                    <a:gd name="T1" fmla="*/ 0 h 340"/>
                    <a:gd name="T2" fmla="*/ 227 w 340"/>
                    <a:gd name="T3" fmla="*/ 57 h 340"/>
                    <a:gd name="T4" fmla="*/ 170 w 340"/>
                    <a:gd name="T5" fmla="*/ 57 h 340"/>
                    <a:gd name="T6" fmla="*/ 57 w 340"/>
                    <a:gd name="T7" fmla="*/ 114 h 340"/>
                    <a:gd name="T8" fmla="*/ 113 w 340"/>
                    <a:gd name="T9" fmla="*/ 170 h 340"/>
                    <a:gd name="T10" fmla="*/ 0 w 340"/>
                    <a:gd name="T11" fmla="*/ 227 h 340"/>
                    <a:gd name="T12" fmla="*/ 170 w 340"/>
                    <a:gd name="T13" fmla="*/ 340 h 340"/>
                    <a:gd name="T14" fmla="*/ 283 w 340"/>
                    <a:gd name="T15" fmla="*/ 284 h 340"/>
                    <a:gd name="T16" fmla="*/ 340 w 340"/>
                    <a:gd name="T17" fmla="*/ 284 h 340"/>
                    <a:gd name="T18" fmla="*/ 340 w 340"/>
                    <a:gd name="T19" fmla="*/ 170 h 340"/>
                    <a:gd name="T20" fmla="*/ 227 w 340"/>
                    <a:gd name="T21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0" h="340">
                      <a:moveTo>
                        <a:pt x="227" y="0"/>
                      </a:moveTo>
                      <a:lnTo>
                        <a:pt x="227" y="57"/>
                      </a:lnTo>
                      <a:lnTo>
                        <a:pt x="170" y="57"/>
                      </a:lnTo>
                      <a:lnTo>
                        <a:pt x="57" y="114"/>
                      </a:lnTo>
                      <a:lnTo>
                        <a:pt x="113" y="170"/>
                      </a:lnTo>
                      <a:lnTo>
                        <a:pt x="0" y="227"/>
                      </a:lnTo>
                      <a:lnTo>
                        <a:pt x="170" y="340"/>
                      </a:lnTo>
                      <a:lnTo>
                        <a:pt x="283" y="284"/>
                      </a:lnTo>
                      <a:lnTo>
                        <a:pt x="340" y="284"/>
                      </a:lnTo>
                      <a:lnTo>
                        <a:pt x="340" y="170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6" name="Freeform 19">
                  <a:extLst>
                    <a:ext uri="{FF2B5EF4-FFF2-40B4-BE49-F238E27FC236}">
                      <a16:creationId xmlns:a16="http://schemas.microsoft.com/office/drawing/2014/main" id="{5E5791FA-7FF5-4CAF-B9A9-8375A04133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90" y="4385"/>
                  <a:ext cx="964" cy="1077"/>
                </a:xfrm>
                <a:custGeom>
                  <a:avLst/>
                  <a:gdLst>
                    <a:gd name="T0" fmla="*/ 453 w 964"/>
                    <a:gd name="T1" fmla="*/ 0 h 1077"/>
                    <a:gd name="T2" fmla="*/ 397 w 964"/>
                    <a:gd name="T3" fmla="*/ 57 h 1077"/>
                    <a:gd name="T4" fmla="*/ 397 w 964"/>
                    <a:gd name="T5" fmla="*/ 227 h 1077"/>
                    <a:gd name="T6" fmla="*/ 340 w 964"/>
                    <a:gd name="T7" fmla="*/ 283 h 1077"/>
                    <a:gd name="T8" fmla="*/ 283 w 964"/>
                    <a:gd name="T9" fmla="*/ 283 h 1077"/>
                    <a:gd name="T10" fmla="*/ 227 w 964"/>
                    <a:gd name="T11" fmla="*/ 227 h 1077"/>
                    <a:gd name="T12" fmla="*/ 170 w 964"/>
                    <a:gd name="T13" fmla="*/ 227 h 1077"/>
                    <a:gd name="T14" fmla="*/ 170 w 964"/>
                    <a:gd name="T15" fmla="*/ 283 h 1077"/>
                    <a:gd name="T16" fmla="*/ 56 w 964"/>
                    <a:gd name="T17" fmla="*/ 397 h 1077"/>
                    <a:gd name="T18" fmla="*/ 113 w 964"/>
                    <a:gd name="T19" fmla="*/ 510 h 1077"/>
                    <a:gd name="T20" fmla="*/ 113 w 964"/>
                    <a:gd name="T21" fmla="*/ 567 h 1077"/>
                    <a:gd name="T22" fmla="*/ 0 w 964"/>
                    <a:gd name="T23" fmla="*/ 680 h 1077"/>
                    <a:gd name="T24" fmla="*/ 113 w 964"/>
                    <a:gd name="T25" fmla="*/ 680 h 1077"/>
                    <a:gd name="T26" fmla="*/ 113 w 964"/>
                    <a:gd name="T27" fmla="*/ 737 h 1077"/>
                    <a:gd name="T28" fmla="*/ 56 w 964"/>
                    <a:gd name="T29" fmla="*/ 850 h 1077"/>
                    <a:gd name="T30" fmla="*/ 113 w 964"/>
                    <a:gd name="T31" fmla="*/ 907 h 1077"/>
                    <a:gd name="T32" fmla="*/ 227 w 964"/>
                    <a:gd name="T33" fmla="*/ 964 h 1077"/>
                    <a:gd name="T34" fmla="*/ 227 w 964"/>
                    <a:gd name="T35" fmla="*/ 1077 h 1077"/>
                    <a:gd name="T36" fmla="*/ 340 w 964"/>
                    <a:gd name="T37" fmla="*/ 1020 h 1077"/>
                    <a:gd name="T38" fmla="*/ 453 w 964"/>
                    <a:gd name="T39" fmla="*/ 964 h 1077"/>
                    <a:gd name="T40" fmla="*/ 453 w 964"/>
                    <a:gd name="T41" fmla="*/ 907 h 1077"/>
                    <a:gd name="T42" fmla="*/ 567 w 964"/>
                    <a:gd name="T43" fmla="*/ 850 h 1077"/>
                    <a:gd name="T44" fmla="*/ 567 w 964"/>
                    <a:gd name="T45" fmla="*/ 737 h 1077"/>
                    <a:gd name="T46" fmla="*/ 680 w 964"/>
                    <a:gd name="T47" fmla="*/ 680 h 1077"/>
                    <a:gd name="T48" fmla="*/ 794 w 964"/>
                    <a:gd name="T49" fmla="*/ 680 h 1077"/>
                    <a:gd name="T50" fmla="*/ 850 w 964"/>
                    <a:gd name="T51" fmla="*/ 567 h 1077"/>
                    <a:gd name="T52" fmla="*/ 907 w 964"/>
                    <a:gd name="T53" fmla="*/ 453 h 1077"/>
                    <a:gd name="T54" fmla="*/ 737 w 964"/>
                    <a:gd name="T55" fmla="*/ 453 h 1077"/>
                    <a:gd name="T56" fmla="*/ 680 w 964"/>
                    <a:gd name="T57" fmla="*/ 397 h 1077"/>
                    <a:gd name="T58" fmla="*/ 737 w 964"/>
                    <a:gd name="T59" fmla="*/ 227 h 1077"/>
                    <a:gd name="T60" fmla="*/ 850 w 964"/>
                    <a:gd name="T61" fmla="*/ 283 h 1077"/>
                    <a:gd name="T62" fmla="*/ 850 w 964"/>
                    <a:gd name="T63" fmla="*/ 227 h 1077"/>
                    <a:gd name="T64" fmla="*/ 907 w 964"/>
                    <a:gd name="T65" fmla="*/ 227 h 1077"/>
                    <a:gd name="T66" fmla="*/ 964 w 964"/>
                    <a:gd name="T67" fmla="*/ 170 h 1077"/>
                    <a:gd name="T68" fmla="*/ 907 w 964"/>
                    <a:gd name="T69" fmla="*/ 0 h 1077"/>
                    <a:gd name="T70" fmla="*/ 850 w 964"/>
                    <a:gd name="T71" fmla="*/ 0 h 1077"/>
                    <a:gd name="T72" fmla="*/ 850 w 964"/>
                    <a:gd name="T73" fmla="*/ 57 h 1077"/>
                    <a:gd name="T74" fmla="*/ 680 w 964"/>
                    <a:gd name="T75" fmla="*/ 57 h 1077"/>
                    <a:gd name="T76" fmla="*/ 623 w 964"/>
                    <a:gd name="T77" fmla="*/ 113 h 1077"/>
                    <a:gd name="T78" fmla="*/ 510 w 964"/>
                    <a:gd name="T79" fmla="*/ 0 h 1077"/>
                    <a:gd name="T80" fmla="*/ 453 w 964"/>
                    <a:gd name="T81" fmla="*/ 0 h 10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64" h="1077">
                      <a:moveTo>
                        <a:pt x="453" y="0"/>
                      </a:moveTo>
                      <a:lnTo>
                        <a:pt x="397" y="57"/>
                      </a:lnTo>
                      <a:lnTo>
                        <a:pt x="397" y="227"/>
                      </a:lnTo>
                      <a:lnTo>
                        <a:pt x="340" y="283"/>
                      </a:lnTo>
                      <a:lnTo>
                        <a:pt x="283" y="283"/>
                      </a:lnTo>
                      <a:lnTo>
                        <a:pt x="227" y="227"/>
                      </a:lnTo>
                      <a:lnTo>
                        <a:pt x="170" y="227"/>
                      </a:lnTo>
                      <a:lnTo>
                        <a:pt x="170" y="283"/>
                      </a:lnTo>
                      <a:lnTo>
                        <a:pt x="56" y="397"/>
                      </a:lnTo>
                      <a:lnTo>
                        <a:pt x="113" y="510"/>
                      </a:lnTo>
                      <a:lnTo>
                        <a:pt x="113" y="567"/>
                      </a:lnTo>
                      <a:lnTo>
                        <a:pt x="0" y="680"/>
                      </a:lnTo>
                      <a:lnTo>
                        <a:pt x="113" y="680"/>
                      </a:lnTo>
                      <a:lnTo>
                        <a:pt x="113" y="737"/>
                      </a:lnTo>
                      <a:lnTo>
                        <a:pt x="56" y="850"/>
                      </a:lnTo>
                      <a:lnTo>
                        <a:pt x="113" y="907"/>
                      </a:lnTo>
                      <a:lnTo>
                        <a:pt x="227" y="964"/>
                      </a:lnTo>
                      <a:lnTo>
                        <a:pt x="227" y="1077"/>
                      </a:lnTo>
                      <a:lnTo>
                        <a:pt x="340" y="1020"/>
                      </a:lnTo>
                      <a:lnTo>
                        <a:pt x="453" y="964"/>
                      </a:lnTo>
                      <a:lnTo>
                        <a:pt x="453" y="907"/>
                      </a:lnTo>
                      <a:lnTo>
                        <a:pt x="567" y="850"/>
                      </a:lnTo>
                      <a:lnTo>
                        <a:pt x="567" y="737"/>
                      </a:lnTo>
                      <a:lnTo>
                        <a:pt x="680" y="680"/>
                      </a:lnTo>
                      <a:lnTo>
                        <a:pt x="794" y="680"/>
                      </a:lnTo>
                      <a:lnTo>
                        <a:pt x="850" y="567"/>
                      </a:lnTo>
                      <a:lnTo>
                        <a:pt x="907" y="453"/>
                      </a:lnTo>
                      <a:lnTo>
                        <a:pt x="737" y="453"/>
                      </a:lnTo>
                      <a:lnTo>
                        <a:pt x="680" y="397"/>
                      </a:lnTo>
                      <a:lnTo>
                        <a:pt x="737" y="227"/>
                      </a:lnTo>
                      <a:lnTo>
                        <a:pt x="850" y="283"/>
                      </a:lnTo>
                      <a:lnTo>
                        <a:pt x="850" y="227"/>
                      </a:lnTo>
                      <a:lnTo>
                        <a:pt x="907" y="227"/>
                      </a:lnTo>
                      <a:lnTo>
                        <a:pt x="964" y="170"/>
                      </a:lnTo>
                      <a:lnTo>
                        <a:pt x="907" y="0"/>
                      </a:lnTo>
                      <a:lnTo>
                        <a:pt x="850" y="0"/>
                      </a:lnTo>
                      <a:lnTo>
                        <a:pt x="850" y="57"/>
                      </a:lnTo>
                      <a:lnTo>
                        <a:pt x="680" y="57"/>
                      </a:lnTo>
                      <a:lnTo>
                        <a:pt x="623" y="113"/>
                      </a:lnTo>
                      <a:lnTo>
                        <a:pt x="510" y="0"/>
                      </a:lnTo>
                      <a:lnTo>
                        <a:pt x="45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287" name="Freeform 20">
                  <a:extLst>
                    <a:ext uri="{FF2B5EF4-FFF2-40B4-BE49-F238E27FC236}">
                      <a16:creationId xmlns:a16="http://schemas.microsoft.com/office/drawing/2014/main" id="{7E41BCAF-A2FD-4A45-B5E2-3AB0D20EB9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66" y="5009"/>
                  <a:ext cx="737" cy="567"/>
                </a:xfrm>
                <a:custGeom>
                  <a:avLst/>
                  <a:gdLst>
                    <a:gd name="T0" fmla="*/ 624 w 737"/>
                    <a:gd name="T1" fmla="*/ 56 h 567"/>
                    <a:gd name="T2" fmla="*/ 567 w 737"/>
                    <a:gd name="T3" fmla="*/ 0 h 567"/>
                    <a:gd name="T4" fmla="*/ 454 w 737"/>
                    <a:gd name="T5" fmla="*/ 56 h 567"/>
                    <a:gd name="T6" fmla="*/ 340 w 737"/>
                    <a:gd name="T7" fmla="*/ 0 h 567"/>
                    <a:gd name="T8" fmla="*/ 227 w 737"/>
                    <a:gd name="T9" fmla="*/ 0 h 567"/>
                    <a:gd name="T10" fmla="*/ 170 w 737"/>
                    <a:gd name="T11" fmla="*/ 56 h 567"/>
                    <a:gd name="T12" fmla="*/ 227 w 737"/>
                    <a:gd name="T13" fmla="*/ 113 h 567"/>
                    <a:gd name="T14" fmla="*/ 170 w 737"/>
                    <a:gd name="T15" fmla="*/ 170 h 567"/>
                    <a:gd name="T16" fmla="*/ 0 w 737"/>
                    <a:gd name="T17" fmla="*/ 226 h 567"/>
                    <a:gd name="T18" fmla="*/ 0 w 737"/>
                    <a:gd name="T19" fmla="*/ 283 h 567"/>
                    <a:gd name="T20" fmla="*/ 0 w 737"/>
                    <a:gd name="T21" fmla="*/ 340 h 567"/>
                    <a:gd name="T22" fmla="*/ 57 w 737"/>
                    <a:gd name="T23" fmla="*/ 396 h 567"/>
                    <a:gd name="T24" fmla="*/ 113 w 737"/>
                    <a:gd name="T25" fmla="*/ 283 h 567"/>
                    <a:gd name="T26" fmla="*/ 170 w 737"/>
                    <a:gd name="T27" fmla="*/ 283 h 567"/>
                    <a:gd name="T28" fmla="*/ 227 w 737"/>
                    <a:gd name="T29" fmla="*/ 453 h 567"/>
                    <a:gd name="T30" fmla="*/ 284 w 737"/>
                    <a:gd name="T31" fmla="*/ 567 h 567"/>
                    <a:gd name="T32" fmla="*/ 454 w 737"/>
                    <a:gd name="T33" fmla="*/ 567 h 567"/>
                    <a:gd name="T34" fmla="*/ 567 w 737"/>
                    <a:gd name="T35" fmla="*/ 510 h 567"/>
                    <a:gd name="T36" fmla="*/ 624 w 737"/>
                    <a:gd name="T37" fmla="*/ 510 h 567"/>
                    <a:gd name="T38" fmla="*/ 624 w 737"/>
                    <a:gd name="T39" fmla="*/ 453 h 567"/>
                    <a:gd name="T40" fmla="*/ 737 w 737"/>
                    <a:gd name="T41" fmla="*/ 283 h 567"/>
                    <a:gd name="T42" fmla="*/ 680 w 737"/>
                    <a:gd name="T43" fmla="*/ 226 h 567"/>
                    <a:gd name="T44" fmla="*/ 737 w 737"/>
                    <a:gd name="T45" fmla="*/ 113 h 567"/>
                    <a:gd name="T46" fmla="*/ 737 w 737"/>
                    <a:gd name="T47" fmla="*/ 56 h 567"/>
                    <a:gd name="T48" fmla="*/ 624 w 737"/>
                    <a:gd name="T49" fmla="*/ 56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737" h="567">
                      <a:moveTo>
                        <a:pt x="624" y="56"/>
                      </a:moveTo>
                      <a:lnTo>
                        <a:pt x="567" y="0"/>
                      </a:lnTo>
                      <a:lnTo>
                        <a:pt x="454" y="56"/>
                      </a:lnTo>
                      <a:lnTo>
                        <a:pt x="340" y="0"/>
                      </a:lnTo>
                      <a:lnTo>
                        <a:pt x="227" y="0"/>
                      </a:lnTo>
                      <a:lnTo>
                        <a:pt x="170" y="56"/>
                      </a:lnTo>
                      <a:lnTo>
                        <a:pt x="227" y="113"/>
                      </a:lnTo>
                      <a:lnTo>
                        <a:pt x="170" y="170"/>
                      </a:lnTo>
                      <a:lnTo>
                        <a:pt x="0" y="226"/>
                      </a:lnTo>
                      <a:lnTo>
                        <a:pt x="0" y="283"/>
                      </a:lnTo>
                      <a:lnTo>
                        <a:pt x="0" y="340"/>
                      </a:lnTo>
                      <a:lnTo>
                        <a:pt x="57" y="396"/>
                      </a:lnTo>
                      <a:lnTo>
                        <a:pt x="113" y="283"/>
                      </a:lnTo>
                      <a:lnTo>
                        <a:pt x="170" y="283"/>
                      </a:lnTo>
                      <a:lnTo>
                        <a:pt x="227" y="453"/>
                      </a:lnTo>
                      <a:lnTo>
                        <a:pt x="284" y="567"/>
                      </a:lnTo>
                      <a:lnTo>
                        <a:pt x="454" y="567"/>
                      </a:lnTo>
                      <a:lnTo>
                        <a:pt x="567" y="510"/>
                      </a:lnTo>
                      <a:lnTo>
                        <a:pt x="624" y="510"/>
                      </a:lnTo>
                      <a:lnTo>
                        <a:pt x="624" y="453"/>
                      </a:lnTo>
                      <a:lnTo>
                        <a:pt x="737" y="283"/>
                      </a:lnTo>
                      <a:lnTo>
                        <a:pt x="680" y="226"/>
                      </a:lnTo>
                      <a:lnTo>
                        <a:pt x="737" y="113"/>
                      </a:lnTo>
                      <a:lnTo>
                        <a:pt x="737" y="56"/>
                      </a:lnTo>
                      <a:lnTo>
                        <a:pt x="624" y="56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</p:grpSp>
        <p:grpSp>
          <p:nvGrpSpPr>
            <p:cNvPr id="228" name="Group 8">
              <a:extLst>
                <a:ext uri="{FF2B5EF4-FFF2-40B4-BE49-F238E27FC236}">
                  <a16:creationId xmlns:a16="http://schemas.microsoft.com/office/drawing/2014/main" id="{4515F0DD-AF73-4A67-A8AF-84FA19CEE5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1646" y="4972278"/>
              <a:ext cx="1864179" cy="1606776"/>
              <a:chOff x="5166" y="4385"/>
              <a:chExt cx="1644" cy="1417"/>
            </a:xfrm>
          </p:grpSpPr>
          <p:sp>
            <p:nvSpPr>
              <p:cNvPr id="229" name="Freeform 9">
                <a:extLst>
                  <a:ext uri="{FF2B5EF4-FFF2-40B4-BE49-F238E27FC236}">
                    <a16:creationId xmlns:a16="http://schemas.microsoft.com/office/drawing/2014/main" id="{A0739B77-1CD0-47CC-A585-83B34F03E7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4" y="4952"/>
                <a:ext cx="226" cy="397"/>
              </a:xfrm>
              <a:custGeom>
                <a:avLst/>
                <a:gdLst>
                  <a:gd name="T0" fmla="*/ 56 w 226"/>
                  <a:gd name="T1" fmla="*/ 0 h 397"/>
                  <a:gd name="T2" fmla="*/ 0 w 226"/>
                  <a:gd name="T3" fmla="*/ 113 h 397"/>
                  <a:gd name="T4" fmla="*/ 56 w 226"/>
                  <a:gd name="T5" fmla="*/ 170 h 397"/>
                  <a:gd name="T6" fmla="*/ 0 w 226"/>
                  <a:gd name="T7" fmla="*/ 227 h 397"/>
                  <a:gd name="T8" fmla="*/ 0 w 226"/>
                  <a:gd name="T9" fmla="*/ 397 h 397"/>
                  <a:gd name="T10" fmla="*/ 170 w 226"/>
                  <a:gd name="T11" fmla="*/ 397 h 397"/>
                  <a:gd name="T12" fmla="*/ 170 w 226"/>
                  <a:gd name="T13" fmla="*/ 340 h 397"/>
                  <a:gd name="T14" fmla="*/ 226 w 226"/>
                  <a:gd name="T15" fmla="*/ 397 h 397"/>
                  <a:gd name="T16" fmla="*/ 226 w 226"/>
                  <a:gd name="T17" fmla="*/ 340 h 397"/>
                  <a:gd name="T18" fmla="*/ 170 w 226"/>
                  <a:gd name="T19" fmla="*/ 170 h 397"/>
                  <a:gd name="T20" fmla="*/ 56 w 226"/>
                  <a:gd name="T21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6" h="397">
                    <a:moveTo>
                      <a:pt x="56" y="0"/>
                    </a:moveTo>
                    <a:lnTo>
                      <a:pt x="0" y="113"/>
                    </a:lnTo>
                    <a:lnTo>
                      <a:pt x="56" y="170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226" y="397"/>
                    </a:lnTo>
                    <a:lnTo>
                      <a:pt x="226" y="340"/>
                    </a:lnTo>
                    <a:lnTo>
                      <a:pt x="170" y="170"/>
                    </a:lnTo>
                    <a:lnTo>
                      <a:pt x="56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ja-JP" altLang="en-US" sz="9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0" name="Freeform 10">
                <a:extLst>
                  <a:ext uri="{FF2B5EF4-FFF2-40B4-BE49-F238E27FC236}">
                    <a16:creationId xmlns:a16="http://schemas.microsoft.com/office/drawing/2014/main" id="{038B13A6-2BCF-405F-8750-AA5C43452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7" y="5065"/>
                <a:ext cx="283" cy="340"/>
              </a:xfrm>
              <a:custGeom>
                <a:avLst/>
                <a:gdLst>
                  <a:gd name="T0" fmla="*/ 227 w 283"/>
                  <a:gd name="T1" fmla="*/ 0 h 340"/>
                  <a:gd name="T2" fmla="*/ 113 w 283"/>
                  <a:gd name="T3" fmla="*/ 0 h 340"/>
                  <a:gd name="T4" fmla="*/ 0 w 283"/>
                  <a:gd name="T5" fmla="*/ 57 h 340"/>
                  <a:gd name="T6" fmla="*/ 0 w 283"/>
                  <a:gd name="T7" fmla="*/ 227 h 340"/>
                  <a:gd name="T8" fmla="*/ 56 w 283"/>
                  <a:gd name="T9" fmla="*/ 227 h 340"/>
                  <a:gd name="T10" fmla="*/ 113 w 283"/>
                  <a:gd name="T11" fmla="*/ 340 h 340"/>
                  <a:gd name="T12" fmla="*/ 227 w 283"/>
                  <a:gd name="T13" fmla="*/ 284 h 340"/>
                  <a:gd name="T14" fmla="*/ 227 w 283"/>
                  <a:gd name="T15" fmla="*/ 114 h 340"/>
                  <a:gd name="T16" fmla="*/ 283 w 283"/>
                  <a:gd name="T17" fmla="*/ 57 h 340"/>
                  <a:gd name="T18" fmla="*/ 227 w 283"/>
                  <a:gd name="T1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3" h="340">
                    <a:moveTo>
                      <a:pt x="227" y="0"/>
                    </a:moveTo>
                    <a:lnTo>
                      <a:pt x="113" y="0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113" y="340"/>
                    </a:lnTo>
                    <a:lnTo>
                      <a:pt x="227" y="284"/>
                    </a:lnTo>
                    <a:lnTo>
                      <a:pt x="227" y="114"/>
                    </a:lnTo>
                    <a:lnTo>
                      <a:pt x="283" y="57"/>
                    </a:lnTo>
                    <a:lnTo>
                      <a:pt x="22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ja-JP" altLang="en-US" sz="9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1" name="Freeform 11">
                <a:extLst>
                  <a:ext uri="{FF2B5EF4-FFF2-40B4-BE49-F238E27FC236}">
                    <a16:creationId xmlns:a16="http://schemas.microsoft.com/office/drawing/2014/main" id="{6E4EA6A6-9EA4-4B08-975E-7917F6A7D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4" y="5405"/>
                <a:ext cx="170" cy="114"/>
              </a:xfrm>
              <a:custGeom>
                <a:avLst/>
                <a:gdLst>
                  <a:gd name="T0" fmla="*/ 170 w 170"/>
                  <a:gd name="T1" fmla="*/ 0 h 114"/>
                  <a:gd name="T2" fmla="*/ 0 w 170"/>
                  <a:gd name="T3" fmla="*/ 0 h 114"/>
                  <a:gd name="T4" fmla="*/ 0 w 170"/>
                  <a:gd name="T5" fmla="*/ 114 h 114"/>
                  <a:gd name="T6" fmla="*/ 170 w 170"/>
                  <a:gd name="T7" fmla="*/ 57 h 114"/>
                  <a:gd name="T8" fmla="*/ 170 w 170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114">
                    <a:moveTo>
                      <a:pt x="170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ja-JP" altLang="en-US" sz="9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2" name="Freeform 12">
                <a:extLst>
                  <a:ext uri="{FF2B5EF4-FFF2-40B4-BE49-F238E27FC236}">
                    <a16:creationId xmlns:a16="http://schemas.microsoft.com/office/drawing/2014/main" id="{8E936A4C-D2B6-46F8-856D-CB2E4C9D83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7" y="5462"/>
                <a:ext cx="170" cy="170"/>
              </a:xfrm>
              <a:custGeom>
                <a:avLst/>
                <a:gdLst>
                  <a:gd name="T0" fmla="*/ 113 w 170"/>
                  <a:gd name="T1" fmla="*/ 0 h 170"/>
                  <a:gd name="T2" fmla="*/ 0 w 170"/>
                  <a:gd name="T3" fmla="*/ 57 h 170"/>
                  <a:gd name="T4" fmla="*/ 56 w 170"/>
                  <a:gd name="T5" fmla="*/ 170 h 170"/>
                  <a:gd name="T6" fmla="*/ 170 w 170"/>
                  <a:gd name="T7" fmla="*/ 170 h 170"/>
                  <a:gd name="T8" fmla="*/ 113 w 170"/>
                  <a:gd name="T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170">
                    <a:moveTo>
                      <a:pt x="113" y="0"/>
                    </a:moveTo>
                    <a:lnTo>
                      <a:pt x="0" y="57"/>
                    </a:lnTo>
                    <a:lnTo>
                      <a:pt x="56" y="170"/>
                    </a:lnTo>
                    <a:lnTo>
                      <a:pt x="170" y="170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ja-JP" altLang="en-US" sz="9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3" name="Freeform 13">
                <a:extLst>
                  <a:ext uri="{FF2B5EF4-FFF2-40B4-BE49-F238E27FC236}">
                    <a16:creationId xmlns:a16="http://schemas.microsoft.com/office/drawing/2014/main" id="{6078E51A-87B4-4307-90DE-7B1A1F1AEB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3" y="5689"/>
                <a:ext cx="114" cy="57"/>
              </a:xfrm>
              <a:custGeom>
                <a:avLst/>
                <a:gdLst>
                  <a:gd name="T0" fmla="*/ 114 w 114"/>
                  <a:gd name="T1" fmla="*/ 0 h 57"/>
                  <a:gd name="T2" fmla="*/ 0 w 114"/>
                  <a:gd name="T3" fmla="*/ 0 h 57"/>
                  <a:gd name="T4" fmla="*/ 0 w 114"/>
                  <a:gd name="T5" fmla="*/ 57 h 57"/>
                  <a:gd name="T6" fmla="*/ 114 w 114"/>
                  <a:gd name="T7" fmla="*/ 57 h 57"/>
                  <a:gd name="T8" fmla="*/ 114 w 114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57">
                    <a:moveTo>
                      <a:pt x="114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ja-JP" altLang="en-US" sz="9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4" name="Freeform 14">
                <a:extLst>
                  <a:ext uri="{FF2B5EF4-FFF2-40B4-BE49-F238E27FC236}">
                    <a16:creationId xmlns:a16="http://schemas.microsoft.com/office/drawing/2014/main" id="{1B471012-8018-4239-8F32-59F8A1E34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3" y="5235"/>
                <a:ext cx="227" cy="284"/>
              </a:xfrm>
              <a:custGeom>
                <a:avLst/>
                <a:gdLst>
                  <a:gd name="T0" fmla="*/ 114 w 227"/>
                  <a:gd name="T1" fmla="*/ 0 h 284"/>
                  <a:gd name="T2" fmla="*/ 0 w 227"/>
                  <a:gd name="T3" fmla="*/ 57 h 284"/>
                  <a:gd name="T4" fmla="*/ 0 w 227"/>
                  <a:gd name="T5" fmla="*/ 227 h 284"/>
                  <a:gd name="T6" fmla="*/ 57 w 227"/>
                  <a:gd name="T7" fmla="*/ 284 h 284"/>
                  <a:gd name="T8" fmla="*/ 227 w 227"/>
                  <a:gd name="T9" fmla="*/ 170 h 284"/>
                  <a:gd name="T10" fmla="*/ 170 w 227"/>
                  <a:gd name="T11" fmla="*/ 57 h 284"/>
                  <a:gd name="T12" fmla="*/ 114 w 227"/>
                  <a:gd name="T13" fmla="*/ 57 h 284"/>
                  <a:gd name="T14" fmla="*/ 114 w 227"/>
                  <a:gd name="T15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284">
                    <a:moveTo>
                      <a:pt x="114" y="0"/>
                    </a:moveTo>
                    <a:lnTo>
                      <a:pt x="0" y="57"/>
                    </a:lnTo>
                    <a:lnTo>
                      <a:pt x="0" y="227"/>
                    </a:lnTo>
                    <a:lnTo>
                      <a:pt x="57" y="284"/>
                    </a:lnTo>
                    <a:lnTo>
                      <a:pt x="227" y="170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ja-JP" altLang="en-US" sz="9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5" name="Freeform 15">
                <a:extLst>
                  <a:ext uri="{FF2B5EF4-FFF2-40B4-BE49-F238E27FC236}">
                    <a16:creationId xmlns:a16="http://schemas.microsoft.com/office/drawing/2014/main" id="{7DD10D64-4A7C-46F8-9978-01B610902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5349"/>
                <a:ext cx="170" cy="283"/>
              </a:xfrm>
              <a:custGeom>
                <a:avLst/>
                <a:gdLst>
                  <a:gd name="T0" fmla="*/ 113 w 170"/>
                  <a:gd name="T1" fmla="*/ 0 h 283"/>
                  <a:gd name="T2" fmla="*/ 0 w 170"/>
                  <a:gd name="T3" fmla="*/ 56 h 283"/>
                  <a:gd name="T4" fmla="*/ 57 w 170"/>
                  <a:gd name="T5" fmla="*/ 170 h 283"/>
                  <a:gd name="T6" fmla="*/ 57 w 170"/>
                  <a:gd name="T7" fmla="*/ 283 h 283"/>
                  <a:gd name="T8" fmla="*/ 170 w 170"/>
                  <a:gd name="T9" fmla="*/ 283 h 283"/>
                  <a:gd name="T10" fmla="*/ 170 w 170"/>
                  <a:gd name="T11" fmla="*/ 170 h 283"/>
                  <a:gd name="T12" fmla="*/ 113 w 170"/>
                  <a:gd name="T13" fmla="*/ 113 h 283"/>
                  <a:gd name="T14" fmla="*/ 113 w 170"/>
                  <a:gd name="T15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283">
                    <a:moveTo>
                      <a:pt x="113" y="0"/>
                    </a:moveTo>
                    <a:lnTo>
                      <a:pt x="0" y="56"/>
                    </a:lnTo>
                    <a:lnTo>
                      <a:pt x="57" y="170"/>
                    </a:lnTo>
                    <a:lnTo>
                      <a:pt x="57" y="283"/>
                    </a:lnTo>
                    <a:lnTo>
                      <a:pt x="170" y="283"/>
                    </a:lnTo>
                    <a:lnTo>
                      <a:pt x="170" y="170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ja-JP" altLang="en-US" sz="9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6" name="Freeform 16">
                <a:extLst>
                  <a:ext uri="{FF2B5EF4-FFF2-40B4-BE49-F238E27FC236}">
                    <a16:creationId xmlns:a16="http://schemas.microsoft.com/office/drawing/2014/main" id="{56D3DD05-B17B-41D1-BCCD-78B663DE1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5405"/>
                <a:ext cx="170" cy="284"/>
              </a:xfrm>
              <a:custGeom>
                <a:avLst/>
                <a:gdLst>
                  <a:gd name="T0" fmla="*/ 113 w 170"/>
                  <a:gd name="T1" fmla="*/ 0 h 284"/>
                  <a:gd name="T2" fmla="*/ 0 w 170"/>
                  <a:gd name="T3" fmla="*/ 57 h 284"/>
                  <a:gd name="T4" fmla="*/ 113 w 170"/>
                  <a:gd name="T5" fmla="*/ 284 h 284"/>
                  <a:gd name="T6" fmla="*/ 170 w 170"/>
                  <a:gd name="T7" fmla="*/ 227 h 284"/>
                  <a:gd name="T8" fmla="*/ 170 w 170"/>
                  <a:gd name="T9" fmla="*/ 114 h 284"/>
                  <a:gd name="T10" fmla="*/ 113 w 17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0" h="284">
                    <a:moveTo>
                      <a:pt x="113" y="0"/>
                    </a:moveTo>
                    <a:lnTo>
                      <a:pt x="0" y="57"/>
                    </a:lnTo>
                    <a:lnTo>
                      <a:pt x="113" y="284"/>
                    </a:lnTo>
                    <a:lnTo>
                      <a:pt x="170" y="227"/>
                    </a:lnTo>
                    <a:lnTo>
                      <a:pt x="170" y="114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ja-JP" altLang="en-US" sz="9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7" name="Freeform 17">
                <a:extLst>
                  <a:ext uri="{FF2B5EF4-FFF2-40B4-BE49-F238E27FC236}">
                    <a16:creationId xmlns:a16="http://schemas.microsoft.com/office/drawing/2014/main" id="{647FE354-CB86-42C9-A169-EB848B7EA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0" y="5292"/>
                <a:ext cx="340" cy="454"/>
              </a:xfrm>
              <a:custGeom>
                <a:avLst/>
                <a:gdLst>
                  <a:gd name="T0" fmla="*/ 340 w 340"/>
                  <a:gd name="T1" fmla="*/ 397 h 454"/>
                  <a:gd name="T2" fmla="*/ 227 w 340"/>
                  <a:gd name="T3" fmla="*/ 170 h 454"/>
                  <a:gd name="T4" fmla="*/ 227 w 340"/>
                  <a:gd name="T5" fmla="*/ 57 h 454"/>
                  <a:gd name="T6" fmla="*/ 113 w 340"/>
                  <a:gd name="T7" fmla="*/ 0 h 454"/>
                  <a:gd name="T8" fmla="*/ 0 w 340"/>
                  <a:gd name="T9" fmla="*/ 170 h 454"/>
                  <a:gd name="T10" fmla="*/ 113 w 340"/>
                  <a:gd name="T11" fmla="*/ 340 h 454"/>
                  <a:gd name="T12" fmla="*/ 113 w 340"/>
                  <a:gd name="T13" fmla="*/ 454 h 454"/>
                  <a:gd name="T14" fmla="*/ 170 w 340"/>
                  <a:gd name="T15" fmla="*/ 397 h 454"/>
                  <a:gd name="T16" fmla="*/ 340 w 340"/>
                  <a:gd name="T17" fmla="*/ 39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454">
                    <a:moveTo>
                      <a:pt x="340" y="397"/>
                    </a:moveTo>
                    <a:lnTo>
                      <a:pt x="227" y="170"/>
                    </a:lnTo>
                    <a:lnTo>
                      <a:pt x="227" y="57"/>
                    </a:lnTo>
                    <a:lnTo>
                      <a:pt x="113" y="0"/>
                    </a:lnTo>
                    <a:lnTo>
                      <a:pt x="0" y="17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170" y="397"/>
                    </a:lnTo>
                    <a:lnTo>
                      <a:pt x="340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ja-JP" altLang="en-US" sz="9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8" name="Freeform 18">
                <a:extLst>
                  <a:ext uri="{FF2B5EF4-FFF2-40B4-BE49-F238E27FC236}">
                    <a16:creationId xmlns:a16="http://schemas.microsoft.com/office/drawing/2014/main" id="{97052BC0-637C-4F01-9704-3DE417B63B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5462"/>
                <a:ext cx="340" cy="340"/>
              </a:xfrm>
              <a:custGeom>
                <a:avLst/>
                <a:gdLst>
                  <a:gd name="T0" fmla="*/ 227 w 340"/>
                  <a:gd name="T1" fmla="*/ 0 h 340"/>
                  <a:gd name="T2" fmla="*/ 227 w 340"/>
                  <a:gd name="T3" fmla="*/ 57 h 340"/>
                  <a:gd name="T4" fmla="*/ 170 w 340"/>
                  <a:gd name="T5" fmla="*/ 57 h 340"/>
                  <a:gd name="T6" fmla="*/ 57 w 340"/>
                  <a:gd name="T7" fmla="*/ 114 h 340"/>
                  <a:gd name="T8" fmla="*/ 113 w 340"/>
                  <a:gd name="T9" fmla="*/ 170 h 340"/>
                  <a:gd name="T10" fmla="*/ 0 w 340"/>
                  <a:gd name="T11" fmla="*/ 227 h 340"/>
                  <a:gd name="T12" fmla="*/ 170 w 340"/>
                  <a:gd name="T13" fmla="*/ 340 h 340"/>
                  <a:gd name="T14" fmla="*/ 283 w 340"/>
                  <a:gd name="T15" fmla="*/ 284 h 340"/>
                  <a:gd name="T16" fmla="*/ 340 w 340"/>
                  <a:gd name="T17" fmla="*/ 284 h 340"/>
                  <a:gd name="T18" fmla="*/ 340 w 340"/>
                  <a:gd name="T19" fmla="*/ 170 h 340"/>
                  <a:gd name="T20" fmla="*/ 227 w 340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340">
                    <a:moveTo>
                      <a:pt x="227" y="0"/>
                    </a:moveTo>
                    <a:lnTo>
                      <a:pt x="227" y="57"/>
                    </a:lnTo>
                    <a:lnTo>
                      <a:pt x="170" y="57"/>
                    </a:lnTo>
                    <a:lnTo>
                      <a:pt x="57" y="114"/>
                    </a:lnTo>
                    <a:lnTo>
                      <a:pt x="113" y="170"/>
                    </a:lnTo>
                    <a:lnTo>
                      <a:pt x="0" y="227"/>
                    </a:lnTo>
                    <a:lnTo>
                      <a:pt x="170" y="340"/>
                    </a:lnTo>
                    <a:lnTo>
                      <a:pt x="283" y="284"/>
                    </a:lnTo>
                    <a:lnTo>
                      <a:pt x="340" y="284"/>
                    </a:lnTo>
                    <a:lnTo>
                      <a:pt x="340" y="170"/>
                    </a:lnTo>
                    <a:lnTo>
                      <a:pt x="22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ja-JP" altLang="en-US" sz="9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9" name="Freeform 19">
                <a:extLst>
                  <a:ext uri="{FF2B5EF4-FFF2-40B4-BE49-F238E27FC236}">
                    <a16:creationId xmlns:a16="http://schemas.microsoft.com/office/drawing/2014/main" id="{C47703B9-EE72-44CB-B0AC-C6CAB4D760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0" y="4385"/>
                <a:ext cx="964" cy="1077"/>
              </a:xfrm>
              <a:custGeom>
                <a:avLst/>
                <a:gdLst>
                  <a:gd name="T0" fmla="*/ 453 w 964"/>
                  <a:gd name="T1" fmla="*/ 0 h 1077"/>
                  <a:gd name="T2" fmla="*/ 397 w 964"/>
                  <a:gd name="T3" fmla="*/ 57 h 1077"/>
                  <a:gd name="T4" fmla="*/ 397 w 964"/>
                  <a:gd name="T5" fmla="*/ 227 h 1077"/>
                  <a:gd name="T6" fmla="*/ 340 w 964"/>
                  <a:gd name="T7" fmla="*/ 283 h 1077"/>
                  <a:gd name="T8" fmla="*/ 283 w 964"/>
                  <a:gd name="T9" fmla="*/ 283 h 1077"/>
                  <a:gd name="T10" fmla="*/ 227 w 964"/>
                  <a:gd name="T11" fmla="*/ 227 h 1077"/>
                  <a:gd name="T12" fmla="*/ 170 w 964"/>
                  <a:gd name="T13" fmla="*/ 227 h 1077"/>
                  <a:gd name="T14" fmla="*/ 170 w 964"/>
                  <a:gd name="T15" fmla="*/ 283 h 1077"/>
                  <a:gd name="T16" fmla="*/ 56 w 964"/>
                  <a:gd name="T17" fmla="*/ 397 h 1077"/>
                  <a:gd name="T18" fmla="*/ 113 w 964"/>
                  <a:gd name="T19" fmla="*/ 510 h 1077"/>
                  <a:gd name="T20" fmla="*/ 113 w 964"/>
                  <a:gd name="T21" fmla="*/ 567 h 1077"/>
                  <a:gd name="T22" fmla="*/ 0 w 964"/>
                  <a:gd name="T23" fmla="*/ 680 h 1077"/>
                  <a:gd name="T24" fmla="*/ 113 w 964"/>
                  <a:gd name="T25" fmla="*/ 680 h 1077"/>
                  <a:gd name="T26" fmla="*/ 113 w 964"/>
                  <a:gd name="T27" fmla="*/ 737 h 1077"/>
                  <a:gd name="T28" fmla="*/ 56 w 964"/>
                  <a:gd name="T29" fmla="*/ 850 h 1077"/>
                  <a:gd name="T30" fmla="*/ 113 w 964"/>
                  <a:gd name="T31" fmla="*/ 907 h 1077"/>
                  <a:gd name="T32" fmla="*/ 227 w 964"/>
                  <a:gd name="T33" fmla="*/ 964 h 1077"/>
                  <a:gd name="T34" fmla="*/ 227 w 964"/>
                  <a:gd name="T35" fmla="*/ 1077 h 1077"/>
                  <a:gd name="T36" fmla="*/ 340 w 964"/>
                  <a:gd name="T37" fmla="*/ 1020 h 1077"/>
                  <a:gd name="T38" fmla="*/ 453 w 964"/>
                  <a:gd name="T39" fmla="*/ 964 h 1077"/>
                  <a:gd name="T40" fmla="*/ 453 w 964"/>
                  <a:gd name="T41" fmla="*/ 907 h 1077"/>
                  <a:gd name="T42" fmla="*/ 567 w 964"/>
                  <a:gd name="T43" fmla="*/ 850 h 1077"/>
                  <a:gd name="T44" fmla="*/ 567 w 964"/>
                  <a:gd name="T45" fmla="*/ 737 h 1077"/>
                  <a:gd name="T46" fmla="*/ 680 w 964"/>
                  <a:gd name="T47" fmla="*/ 680 h 1077"/>
                  <a:gd name="T48" fmla="*/ 794 w 964"/>
                  <a:gd name="T49" fmla="*/ 680 h 1077"/>
                  <a:gd name="T50" fmla="*/ 850 w 964"/>
                  <a:gd name="T51" fmla="*/ 567 h 1077"/>
                  <a:gd name="T52" fmla="*/ 907 w 964"/>
                  <a:gd name="T53" fmla="*/ 453 h 1077"/>
                  <a:gd name="T54" fmla="*/ 737 w 964"/>
                  <a:gd name="T55" fmla="*/ 453 h 1077"/>
                  <a:gd name="T56" fmla="*/ 680 w 964"/>
                  <a:gd name="T57" fmla="*/ 397 h 1077"/>
                  <a:gd name="T58" fmla="*/ 737 w 964"/>
                  <a:gd name="T59" fmla="*/ 227 h 1077"/>
                  <a:gd name="T60" fmla="*/ 850 w 964"/>
                  <a:gd name="T61" fmla="*/ 283 h 1077"/>
                  <a:gd name="T62" fmla="*/ 850 w 964"/>
                  <a:gd name="T63" fmla="*/ 227 h 1077"/>
                  <a:gd name="T64" fmla="*/ 907 w 964"/>
                  <a:gd name="T65" fmla="*/ 227 h 1077"/>
                  <a:gd name="T66" fmla="*/ 964 w 964"/>
                  <a:gd name="T67" fmla="*/ 170 h 1077"/>
                  <a:gd name="T68" fmla="*/ 907 w 964"/>
                  <a:gd name="T69" fmla="*/ 0 h 1077"/>
                  <a:gd name="T70" fmla="*/ 850 w 964"/>
                  <a:gd name="T71" fmla="*/ 0 h 1077"/>
                  <a:gd name="T72" fmla="*/ 850 w 964"/>
                  <a:gd name="T73" fmla="*/ 57 h 1077"/>
                  <a:gd name="T74" fmla="*/ 680 w 964"/>
                  <a:gd name="T75" fmla="*/ 57 h 1077"/>
                  <a:gd name="T76" fmla="*/ 623 w 964"/>
                  <a:gd name="T77" fmla="*/ 113 h 1077"/>
                  <a:gd name="T78" fmla="*/ 510 w 964"/>
                  <a:gd name="T79" fmla="*/ 0 h 1077"/>
                  <a:gd name="T80" fmla="*/ 453 w 964"/>
                  <a:gd name="T81" fmla="*/ 0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64" h="1077">
                    <a:moveTo>
                      <a:pt x="453" y="0"/>
                    </a:moveTo>
                    <a:lnTo>
                      <a:pt x="397" y="57"/>
                    </a:lnTo>
                    <a:lnTo>
                      <a:pt x="397" y="227"/>
                    </a:lnTo>
                    <a:lnTo>
                      <a:pt x="340" y="283"/>
                    </a:lnTo>
                    <a:lnTo>
                      <a:pt x="283" y="283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283"/>
                    </a:lnTo>
                    <a:lnTo>
                      <a:pt x="56" y="397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737"/>
                    </a:lnTo>
                    <a:lnTo>
                      <a:pt x="56" y="850"/>
                    </a:lnTo>
                    <a:lnTo>
                      <a:pt x="113" y="907"/>
                    </a:lnTo>
                    <a:lnTo>
                      <a:pt x="227" y="964"/>
                    </a:lnTo>
                    <a:lnTo>
                      <a:pt x="227" y="1077"/>
                    </a:lnTo>
                    <a:lnTo>
                      <a:pt x="340" y="1020"/>
                    </a:lnTo>
                    <a:lnTo>
                      <a:pt x="453" y="964"/>
                    </a:lnTo>
                    <a:lnTo>
                      <a:pt x="453" y="907"/>
                    </a:lnTo>
                    <a:lnTo>
                      <a:pt x="567" y="850"/>
                    </a:lnTo>
                    <a:lnTo>
                      <a:pt x="567" y="737"/>
                    </a:lnTo>
                    <a:lnTo>
                      <a:pt x="680" y="680"/>
                    </a:lnTo>
                    <a:lnTo>
                      <a:pt x="794" y="680"/>
                    </a:lnTo>
                    <a:lnTo>
                      <a:pt x="850" y="567"/>
                    </a:lnTo>
                    <a:lnTo>
                      <a:pt x="907" y="453"/>
                    </a:lnTo>
                    <a:lnTo>
                      <a:pt x="737" y="453"/>
                    </a:lnTo>
                    <a:lnTo>
                      <a:pt x="680" y="397"/>
                    </a:lnTo>
                    <a:lnTo>
                      <a:pt x="737" y="227"/>
                    </a:lnTo>
                    <a:lnTo>
                      <a:pt x="850" y="283"/>
                    </a:lnTo>
                    <a:lnTo>
                      <a:pt x="850" y="227"/>
                    </a:lnTo>
                    <a:lnTo>
                      <a:pt x="907" y="227"/>
                    </a:lnTo>
                    <a:lnTo>
                      <a:pt x="964" y="170"/>
                    </a:lnTo>
                    <a:lnTo>
                      <a:pt x="907" y="0"/>
                    </a:lnTo>
                    <a:lnTo>
                      <a:pt x="850" y="0"/>
                    </a:lnTo>
                    <a:lnTo>
                      <a:pt x="850" y="57"/>
                    </a:lnTo>
                    <a:lnTo>
                      <a:pt x="680" y="57"/>
                    </a:lnTo>
                    <a:lnTo>
                      <a:pt x="623" y="113"/>
                    </a:lnTo>
                    <a:lnTo>
                      <a:pt x="510" y="0"/>
                    </a:lnTo>
                    <a:lnTo>
                      <a:pt x="45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ja-JP" altLang="en-US" sz="9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0" name="Freeform 20">
                <a:extLst>
                  <a:ext uri="{FF2B5EF4-FFF2-40B4-BE49-F238E27FC236}">
                    <a16:creationId xmlns:a16="http://schemas.microsoft.com/office/drawing/2014/main" id="{CEBC1C9F-BDA7-4CC6-AE27-F5544666DF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6" y="5009"/>
                <a:ext cx="737" cy="567"/>
              </a:xfrm>
              <a:custGeom>
                <a:avLst/>
                <a:gdLst>
                  <a:gd name="T0" fmla="*/ 624 w 737"/>
                  <a:gd name="T1" fmla="*/ 56 h 567"/>
                  <a:gd name="T2" fmla="*/ 567 w 737"/>
                  <a:gd name="T3" fmla="*/ 0 h 567"/>
                  <a:gd name="T4" fmla="*/ 454 w 737"/>
                  <a:gd name="T5" fmla="*/ 56 h 567"/>
                  <a:gd name="T6" fmla="*/ 340 w 737"/>
                  <a:gd name="T7" fmla="*/ 0 h 567"/>
                  <a:gd name="T8" fmla="*/ 227 w 737"/>
                  <a:gd name="T9" fmla="*/ 0 h 567"/>
                  <a:gd name="T10" fmla="*/ 170 w 737"/>
                  <a:gd name="T11" fmla="*/ 56 h 567"/>
                  <a:gd name="T12" fmla="*/ 227 w 737"/>
                  <a:gd name="T13" fmla="*/ 113 h 567"/>
                  <a:gd name="T14" fmla="*/ 170 w 737"/>
                  <a:gd name="T15" fmla="*/ 170 h 567"/>
                  <a:gd name="T16" fmla="*/ 0 w 737"/>
                  <a:gd name="T17" fmla="*/ 226 h 567"/>
                  <a:gd name="T18" fmla="*/ 0 w 737"/>
                  <a:gd name="T19" fmla="*/ 283 h 567"/>
                  <a:gd name="T20" fmla="*/ 0 w 737"/>
                  <a:gd name="T21" fmla="*/ 340 h 567"/>
                  <a:gd name="T22" fmla="*/ 57 w 737"/>
                  <a:gd name="T23" fmla="*/ 396 h 567"/>
                  <a:gd name="T24" fmla="*/ 113 w 737"/>
                  <a:gd name="T25" fmla="*/ 283 h 567"/>
                  <a:gd name="T26" fmla="*/ 170 w 737"/>
                  <a:gd name="T27" fmla="*/ 283 h 567"/>
                  <a:gd name="T28" fmla="*/ 227 w 737"/>
                  <a:gd name="T29" fmla="*/ 453 h 567"/>
                  <a:gd name="T30" fmla="*/ 284 w 737"/>
                  <a:gd name="T31" fmla="*/ 567 h 567"/>
                  <a:gd name="T32" fmla="*/ 454 w 737"/>
                  <a:gd name="T33" fmla="*/ 567 h 567"/>
                  <a:gd name="T34" fmla="*/ 567 w 737"/>
                  <a:gd name="T35" fmla="*/ 510 h 567"/>
                  <a:gd name="T36" fmla="*/ 624 w 737"/>
                  <a:gd name="T37" fmla="*/ 510 h 567"/>
                  <a:gd name="T38" fmla="*/ 624 w 737"/>
                  <a:gd name="T39" fmla="*/ 453 h 567"/>
                  <a:gd name="T40" fmla="*/ 737 w 737"/>
                  <a:gd name="T41" fmla="*/ 283 h 567"/>
                  <a:gd name="T42" fmla="*/ 680 w 737"/>
                  <a:gd name="T43" fmla="*/ 226 h 567"/>
                  <a:gd name="T44" fmla="*/ 737 w 737"/>
                  <a:gd name="T45" fmla="*/ 113 h 567"/>
                  <a:gd name="T46" fmla="*/ 737 w 737"/>
                  <a:gd name="T47" fmla="*/ 56 h 567"/>
                  <a:gd name="T48" fmla="*/ 624 w 737"/>
                  <a:gd name="T49" fmla="*/ 5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37" h="567">
                    <a:moveTo>
                      <a:pt x="624" y="56"/>
                    </a:moveTo>
                    <a:lnTo>
                      <a:pt x="567" y="0"/>
                    </a:lnTo>
                    <a:lnTo>
                      <a:pt x="454" y="56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170" y="56"/>
                    </a:lnTo>
                    <a:lnTo>
                      <a:pt x="227" y="113"/>
                    </a:lnTo>
                    <a:lnTo>
                      <a:pt x="170" y="170"/>
                    </a:lnTo>
                    <a:lnTo>
                      <a:pt x="0" y="226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57" y="396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227" y="453"/>
                    </a:lnTo>
                    <a:lnTo>
                      <a:pt x="284" y="567"/>
                    </a:lnTo>
                    <a:lnTo>
                      <a:pt x="454" y="567"/>
                    </a:lnTo>
                    <a:lnTo>
                      <a:pt x="567" y="510"/>
                    </a:lnTo>
                    <a:lnTo>
                      <a:pt x="624" y="510"/>
                    </a:lnTo>
                    <a:lnTo>
                      <a:pt x="624" y="453"/>
                    </a:lnTo>
                    <a:lnTo>
                      <a:pt x="737" y="283"/>
                    </a:lnTo>
                    <a:lnTo>
                      <a:pt x="680" y="226"/>
                    </a:lnTo>
                    <a:lnTo>
                      <a:pt x="737" y="113"/>
                    </a:lnTo>
                    <a:lnTo>
                      <a:pt x="737" y="56"/>
                    </a:lnTo>
                    <a:lnTo>
                      <a:pt x="624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ja-JP" altLang="en-US" sz="9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288" name="テキスト ボックス 287">
            <a:extLst>
              <a:ext uri="{FF2B5EF4-FFF2-40B4-BE49-F238E27FC236}">
                <a16:creationId xmlns:a16="http://schemas.microsoft.com/office/drawing/2014/main" id="{298AB62B-DDA9-4526-9026-4CE7CEDA5640}"/>
              </a:ext>
            </a:extLst>
          </p:cNvPr>
          <p:cNvSpPr txBox="1"/>
          <p:nvPr/>
        </p:nvSpPr>
        <p:spPr>
          <a:xfrm>
            <a:off x="6748248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兵庫県</a:t>
            </a:r>
          </a:p>
        </p:txBody>
      </p:sp>
      <p:sp>
        <p:nvSpPr>
          <p:cNvPr id="289" name="テキスト ボックス 288">
            <a:extLst>
              <a:ext uri="{FF2B5EF4-FFF2-40B4-BE49-F238E27FC236}">
                <a16:creationId xmlns:a16="http://schemas.microsoft.com/office/drawing/2014/main" id="{3168AEC2-5430-4764-A322-A4ACAB13D70A}"/>
              </a:ext>
            </a:extLst>
          </p:cNvPr>
          <p:cNvSpPr txBox="1"/>
          <p:nvPr/>
        </p:nvSpPr>
        <p:spPr>
          <a:xfrm>
            <a:off x="6712970" y="547144"/>
            <a:ext cx="3057247" cy="523220"/>
          </a:xfrm>
          <a:prstGeom prst="rect">
            <a:avLst/>
          </a:prstGeom>
          <a:solidFill>
            <a:schemeClr val="bg1">
              <a:alpha val="70000"/>
            </a:schemeClr>
          </a:solidFill>
          <a:ln w="3175"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290" name="直線コネクタ 289">
            <a:extLst>
              <a:ext uri="{FF2B5EF4-FFF2-40B4-BE49-F238E27FC236}">
                <a16:creationId xmlns:a16="http://schemas.microsoft.com/office/drawing/2014/main" id="{2F29CCC2-9B6E-43AB-89C9-96106D91BCE7}"/>
              </a:ext>
            </a:extLst>
          </p:cNvPr>
          <p:cNvCxnSpPr/>
          <p:nvPr/>
        </p:nvCxnSpPr>
        <p:spPr>
          <a:xfrm>
            <a:off x="6739859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3BB1C67B-C9BC-4D1C-AE80-E19A07B07E31}"/>
              </a:ext>
            </a:extLst>
          </p:cNvPr>
          <p:cNvGrpSpPr/>
          <p:nvPr/>
        </p:nvGrpSpPr>
        <p:grpSpPr>
          <a:xfrm>
            <a:off x="2524335" y="6920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2" name="四角形: 上の 2 つの角を丸める 291">
              <a:extLst>
                <a:ext uri="{FF2B5EF4-FFF2-40B4-BE49-F238E27FC236}">
                  <a16:creationId xmlns:a16="http://schemas.microsoft.com/office/drawing/2014/main" id="{06363F73-FAB7-4134-91B9-3D672670EB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新温泉町</a:t>
              </a:r>
            </a:p>
          </p:txBody>
        </p:sp>
        <p:sp>
          <p:nvSpPr>
            <p:cNvPr id="293" name="四角形: 上の 2 つの角を丸める 292">
              <a:extLst>
                <a:ext uri="{FF2B5EF4-FFF2-40B4-BE49-F238E27FC236}">
                  <a16:creationId xmlns:a16="http://schemas.microsoft.com/office/drawing/2014/main" id="{E6908AD0-FF0C-4FC2-8EA5-2FA7242FF0E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5E0431B4-15E8-4C27-9E11-DA92A10F50E8}"/>
              </a:ext>
            </a:extLst>
          </p:cNvPr>
          <p:cNvGrpSpPr/>
          <p:nvPr/>
        </p:nvGrpSpPr>
        <p:grpSpPr>
          <a:xfrm>
            <a:off x="8115645" y="16792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18390297-2E19-4297-A410-A70AB256F6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6" name="四角形: 上の 2 つの角を丸める 295">
              <a:extLst>
                <a:ext uri="{FF2B5EF4-FFF2-40B4-BE49-F238E27FC236}">
                  <a16:creationId xmlns:a16="http://schemas.microsoft.com/office/drawing/2014/main" id="{B60E881D-291D-4F00-8954-0927EFFEFAD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92504A26-428F-4010-BBED-660173219A8E}"/>
              </a:ext>
            </a:extLst>
          </p:cNvPr>
          <p:cNvGrpSpPr/>
          <p:nvPr/>
        </p:nvGrpSpPr>
        <p:grpSpPr>
          <a:xfrm>
            <a:off x="8869851" y="26221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71221BA6-4176-4775-85D6-8F76D814B8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東灘区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4" name="四角形: 上の 2 つの角を丸める 313">
              <a:extLst>
                <a:ext uri="{FF2B5EF4-FFF2-40B4-BE49-F238E27FC236}">
                  <a16:creationId xmlns:a16="http://schemas.microsoft.com/office/drawing/2014/main" id="{3AA544F4-86DF-415F-BD9E-8E8445F3E5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D887E8FF-216B-4844-85B8-EB1E871B4859}"/>
              </a:ext>
            </a:extLst>
          </p:cNvPr>
          <p:cNvGrpSpPr/>
          <p:nvPr/>
        </p:nvGrpSpPr>
        <p:grpSpPr>
          <a:xfrm>
            <a:off x="8869851" y="30888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B03FE621-1D6A-4200-88E7-828C337AF66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3EBA71E5-DA92-4F56-97E4-A52DB09C90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529A637F-F113-44A3-B255-1B45618623C9}"/>
              </a:ext>
            </a:extLst>
          </p:cNvPr>
          <p:cNvGrpSpPr/>
          <p:nvPr/>
        </p:nvGrpSpPr>
        <p:grpSpPr>
          <a:xfrm>
            <a:off x="8869851" y="21554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9" name="四角形: 上の 2 つの角を丸める 318">
              <a:extLst>
                <a:ext uri="{FF2B5EF4-FFF2-40B4-BE49-F238E27FC236}">
                  <a16:creationId xmlns:a16="http://schemas.microsoft.com/office/drawing/2014/main" id="{E3AB5458-504A-4BD9-AB0B-C05D9E09D2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灘区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0" name="四角形: 上の 2 つの角を丸める 319">
              <a:extLst>
                <a:ext uri="{FF2B5EF4-FFF2-40B4-BE49-F238E27FC236}">
                  <a16:creationId xmlns:a16="http://schemas.microsoft.com/office/drawing/2014/main" id="{B7D409F6-E07B-4359-B6A6-D3E1FDF5B6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321" name="テキスト ボックス 320">
            <a:extLst>
              <a:ext uri="{FF2B5EF4-FFF2-40B4-BE49-F238E27FC236}">
                <a16:creationId xmlns:a16="http://schemas.microsoft.com/office/drawing/2014/main" id="{C28ACC91-F313-403B-A664-FD61C63868F7}"/>
              </a:ext>
            </a:extLst>
          </p:cNvPr>
          <p:cNvSpPr txBox="1"/>
          <p:nvPr/>
        </p:nvSpPr>
        <p:spPr>
          <a:xfrm>
            <a:off x="7225170" y="1575873"/>
            <a:ext cx="723275" cy="307777"/>
          </a:xfrm>
          <a:prstGeom prst="rect">
            <a:avLst/>
          </a:prstGeom>
          <a:noFill/>
          <a:ln w="3175"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神戸市</a:t>
            </a:r>
          </a:p>
        </p:txBody>
      </p:sp>
      <p:grpSp>
        <p:nvGrpSpPr>
          <p:cNvPr id="325" name="グループ化 324">
            <a:extLst>
              <a:ext uri="{FF2B5EF4-FFF2-40B4-BE49-F238E27FC236}">
                <a16:creationId xmlns:a16="http://schemas.microsoft.com/office/drawing/2014/main" id="{FC50A76E-6BC3-449E-B007-E18ECD5CCD17}"/>
              </a:ext>
            </a:extLst>
          </p:cNvPr>
          <p:cNvGrpSpPr/>
          <p:nvPr/>
        </p:nvGrpSpPr>
        <p:grpSpPr>
          <a:xfrm>
            <a:off x="4223346" y="6776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6" name="四角形: 上の 2 つの角を丸める 325">
              <a:extLst>
                <a:ext uri="{FF2B5EF4-FFF2-40B4-BE49-F238E27FC236}">
                  <a16:creationId xmlns:a16="http://schemas.microsoft.com/office/drawing/2014/main" id="{ACDBC531-F6E4-49A9-8ECC-D72D22F21D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豊岡市</a:t>
              </a:r>
            </a:p>
          </p:txBody>
        </p:sp>
        <p:sp>
          <p:nvSpPr>
            <p:cNvPr id="327" name="四角形: 上の 2 つの角を丸める 326">
              <a:extLst>
                <a:ext uri="{FF2B5EF4-FFF2-40B4-BE49-F238E27FC236}">
                  <a16:creationId xmlns:a16="http://schemas.microsoft.com/office/drawing/2014/main" id="{A8A5106D-4BB7-4BFC-B25A-AD2E1F43664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8" name="グループ化 327">
            <a:extLst>
              <a:ext uri="{FF2B5EF4-FFF2-40B4-BE49-F238E27FC236}">
                <a16:creationId xmlns:a16="http://schemas.microsoft.com/office/drawing/2014/main" id="{93B55BAA-A203-49BF-ABE4-1F7C93CB3300}"/>
              </a:ext>
            </a:extLst>
          </p:cNvPr>
          <p:cNvGrpSpPr/>
          <p:nvPr/>
        </p:nvGrpSpPr>
        <p:grpSpPr>
          <a:xfrm>
            <a:off x="3349835" y="6920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D5FE8CC8-368F-45BD-B2DF-D4DC974586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香美町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0" name="四角形: 上の 2 つの角を丸める 329">
              <a:extLst>
                <a:ext uri="{FF2B5EF4-FFF2-40B4-BE49-F238E27FC236}">
                  <a16:creationId xmlns:a16="http://schemas.microsoft.com/office/drawing/2014/main" id="{F2D2BA32-445B-44C9-8FC8-CEC4995E89F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4" name="グループ化 333">
            <a:extLst>
              <a:ext uri="{FF2B5EF4-FFF2-40B4-BE49-F238E27FC236}">
                <a16:creationId xmlns:a16="http://schemas.microsoft.com/office/drawing/2014/main" id="{7276A0C8-2C76-4E71-ADD6-B3F465A86577}"/>
              </a:ext>
            </a:extLst>
          </p:cNvPr>
          <p:cNvGrpSpPr/>
          <p:nvPr/>
        </p:nvGrpSpPr>
        <p:grpSpPr>
          <a:xfrm>
            <a:off x="1122299" y="107010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5" name="四角形: 上の 2 つの角を丸める 334">
              <a:extLst>
                <a:ext uri="{FF2B5EF4-FFF2-40B4-BE49-F238E27FC236}">
                  <a16:creationId xmlns:a16="http://schemas.microsoft.com/office/drawing/2014/main" id="{7A7ABF98-261C-4AFF-BB68-AA18707582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淡路市</a:t>
              </a:r>
            </a:p>
          </p:txBody>
        </p:sp>
        <p:sp>
          <p:nvSpPr>
            <p:cNvPr id="336" name="四角形: 上の 2 つの角を丸める 335">
              <a:extLst>
                <a:ext uri="{FF2B5EF4-FFF2-40B4-BE49-F238E27FC236}">
                  <a16:creationId xmlns:a16="http://schemas.microsoft.com/office/drawing/2014/main" id="{2F01303D-10A7-4162-9F1A-9E8A3DBA68B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7" name="グループ化 336">
            <a:extLst>
              <a:ext uri="{FF2B5EF4-FFF2-40B4-BE49-F238E27FC236}">
                <a16:creationId xmlns:a16="http://schemas.microsoft.com/office/drawing/2014/main" id="{CECA5CBB-CC8F-41AE-AC84-B43A1790FD1F}"/>
              </a:ext>
            </a:extLst>
          </p:cNvPr>
          <p:cNvGrpSpPr/>
          <p:nvPr/>
        </p:nvGrpSpPr>
        <p:grpSpPr>
          <a:xfrm>
            <a:off x="1121071" y="181274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8" name="四角形: 上の 2 つの角を丸める 337">
              <a:extLst>
                <a:ext uri="{FF2B5EF4-FFF2-40B4-BE49-F238E27FC236}">
                  <a16:creationId xmlns:a16="http://schemas.microsoft.com/office/drawing/2014/main" id="{5C3C0154-C035-4EA7-AB81-6CE02DD3F1C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洲本市</a:t>
              </a:r>
            </a:p>
          </p:txBody>
        </p:sp>
        <p:sp>
          <p:nvSpPr>
            <p:cNvPr id="339" name="四角形: 上の 2 つの角を丸める 338">
              <a:extLst>
                <a:ext uri="{FF2B5EF4-FFF2-40B4-BE49-F238E27FC236}">
                  <a16:creationId xmlns:a16="http://schemas.microsoft.com/office/drawing/2014/main" id="{2DEEF59D-0292-486E-903D-0FE545E3856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EB9A148A-0AE1-4471-922A-44E4BDB88A78}"/>
              </a:ext>
            </a:extLst>
          </p:cNvPr>
          <p:cNvGrpSpPr/>
          <p:nvPr/>
        </p:nvGrpSpPr>
        <p:grpSpPr>
          <a:xfrm>
            <a:off x="6902048" y="20129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6CB0B603-E619-4711-AB2E-122EFA2DEF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9" name="四角形: 上の 2 つの角を丸める 298">
              <a:extLst>
                <a:ext uri="{FF2B5EF4-FFF2-40B4-BE49-F238E27FC236}">
                  <a16:creationId xmlns:a16="http://schemas.microsoft.com/office/drawing/2014/main" id="{1ABC9618-6399-4A88-896F-20E299A958B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17DDFBD1-9039-44EB-89F1-5F76AC2028BC}"/>
              </a:ext>
            </a:extLst>
          </p:cNvPr>
          <p:cNvGrpSpPr/>
          <p:nvPr/>
        </p:nvGrpSpPr>
        <p:grpSpPr>
          <a:xfrm>
            <a:off x="7345851" y="26221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D01DA608-D475-49F1-8D13-C5E3EFC41E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須磨区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02" name="四角形: 上の 2 つの角を丸める 301">
              <a:extLst>
                <a:ext uri="{FF2B5EF4-FFF2-40B4-BE49-F238E27FC236}">
                  <a16:creationId xmlns:a16="http://schemas.microsoft.com/office/drawing/2014/main" id="{B65B6939-2363-42E1-AC9F-2F4C2765E7C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51C44AFA-9272-4586-80D5-BDC674778109}"/>
              </a:ext>
            </a:extLst>
          </p:cNvPr>
          <p:cNvGrpSpPr/>
          <p:nvPr/>
        </p:nvGrpSpPr>
        <p:grpSpPr>
          <a:xfrm>
            <a:off x="7345851" y="30888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FEB01AAA-686A-48DA-8359-13F3C05084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垂水区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05" name="四角形: 上の 2 つの角を丸める 304">
              <a:extLst>
                <a:ext uri="{FF2B5EF4-FFF2-40B4-BE49-F238E27FC236}">
                  <a16:creationId xmlns:a16="http://schemas.microsoft.com/office/drawing/2014/main" id="{DEAD1341-B85F-4D90-8B32-9D925833506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6" name="グループ化 305">
            <a:extLst>
              <a:ext uri="{FF2B5EF4-FFF2-40B4-BE49-F238E27FC236}">
                <a16:creationId xmlns:a16="http://schemas.microsoft.com/office/drawing/2014/main" id="{930D38D6-A161-4AD0-B8BC-90D9BDA67DD9}"/>
              </a:ext>
            </a:extLst>
          </p:cNvPr>
          <p:cNvGrpSpPr/>
          <p:nvPr/>
        </p:nvGrpSpPr>
        <p:grpSpPr>
          <a:xfrm>
            <a:off x="8107851" y="26221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7" name="四角形: 上の 2 つの角を丸める 306">
              <a:extLst>
                <a:ext uri="{FF2B5EF4-FFF2-40B4-BE49-F238E27FC236}">
                  <a16:creationId xmlns:a16="http://schemas.microsoft.com/office/drawing/2014/main" id="{D46CF0C3-0082-4538-83DE-22096FDC9C3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兵庫区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DC9CF28B-5825-4F7A-AF86-A4AD8B3293C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F5B75044-8C04-4707-8337-D64590C9C836}"/>
              </a:ext>
            </a:extLst>
          </p:cNvPr>
          <p:cNvGrpSpPr/>
          <p:nvPr/>
        </p:nvGrpSpPr>
        <p:grpSpPr>
          <a:xfrm>
            <a:off x="8107851" y="30888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379FBB02-2AE6-4E71-8900-0FB1B19797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長田区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611BB19C-C796-4BDF-9BD0-D786EBA0B20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2" name="グループ化 321">
            <a:extLst>
              <a:ext uri="{FF2B5EF4-FFF2-40B4-BE49-F238E27FC236}">
                <a16:creationId xmlns:a16="http://schemas.microsoft.com/office/drawing/2014/main" id="{984F10C7-56DB-4BD6-AEEC-702EE74A8D8D}"/>
              </a:ext>
            </a:extLst>
          </p:cNvPr>
          <p:cNvGrpSpPr/>
          <p:nvPr/>
        </p:nvGrpSpPr>
        <p:grpSpPr>
          <a:xfrm>
            <a:off x="5931482" y="57415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3" name="四角形: 上の 2 つの角を丸める 322">
              <a:extLst>
                <a:ext uri="{FF2B5EF4-FFF2-40B4-BE49-F238E27FC236}">
                  <a16:creationId xmlns:a16="http://schemas.microsoft.com/office/drawing/2014/main" id="{B98B6AE0-4B71-4A08-9D8E-05F5D980057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神戸市</a:t>
              </a:r>
            </a:p>
          </p:txBody>
        </p:sp>
        <p:sp>
          <p:nvSpPr>
            <p:cNvPr id="324" name="四角形: 上の 2 つの角を丸める 323">
              <a:extLst>
                <a:ext uri="{FF2B5EF4-FFF2-40B4-BE49-F238E27FC236}">
                  <a16:creationId xmlns:a16="http://schemas.microsoft.com/office/drawing/2014/main" id="{83FE56D7-E923-4C76-B0DB-E009ABF5EBE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1" name="グループ化 330">
            <a:extLst>
              <a:ext uri="{FF2B5EF4-FFF2-40B4-BE49-F238E27FC236}">
                <a16:creationId xmlns:a16="http://schemas.microsoft.com/office/drawing/2014/main" id="{99CEDE4F-25FF-4855-A62C-9CDE39A1EB55}"/>
              </a:ext>
            </a:extLst>
          </p:cNvPr>
          <p:cNvGrpSpPr/>
          <p:nvPr/>
        </p:nvGrpSpPr>
        <p:grpSpPr>
          <a:xfrm>
            <a:off x="3612031" y="20509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32" name="四角形: 上の 2 つの角を丸める 331">
              <a:extLst>
                <a:ext uri="{FF2B5EF4-FFF2-40B4-BE49-F238E27FC236}">
                  <a16:creationId xmlns:a16="http://schemas.microsoft.com/office/drawing/2014/main" id="{4A3BB9A3-5638-4EA6-8510-67FB560671F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養父市</a:t>
              </a:r>
            </a:p>
          </p:txBody>
        </p:sp>
        <p:sp>
          <p:nvSpPr>
            <p:cNvPr id="333" name="四角形: 上の 2 つの角を丸める 332">
              <a:extLst>
                <a:ext uri="{FF2B5EF4-FFF2-40B4-BE49-F238E27FC236}">
                  <a16:creationId xmlns:a16="http://schemas.microsoft.com/office/drawing/2014/main" id="{A0CE26F9-8FD2-4034-A6DB-F8140D50D9E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0" name="グループ化 339">
            <a:extLst>
              <a:ext uri="{FF2B5EF4-FFF2-40B4-BE49-F238E27FC236}">
                <a16:creationId xmlns:a16="http://schemas.microsoft.com/office/drawing/2014/main" id="{6AE8D347-7576-4A4B-B2A8-EB75CBDF9B5A}"/>
              </a:ext>
            </a:extLst>
          </p:cNvPr>
          <p:cNvGrpSpPr/>
          <p:nvPr/>
        </p:nvGrpSpPr>
        <p:grpSpPr>
          <a:xfrm>
            <a:off x="257511" y="244774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1" name="四角形: 上の 2 つの角を丸める 340">
              <a:extLst>
                <a:ext uri="{FF2B5EF4-FFF2-40B4-BE49-F238E27FC236}">
                  <a16:creationId xmlns:a16="http://schemas.microsoft.com/office/drawing/2014/main" id="{D999D521-F116-4596-B4E8-5F158CA1C20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南あわじ市</a:t>
              </a:r>
            </a:p>
          </p:txBody>
        </p:sp>
        <p:sp>
          <p:nvSpPr>
            <p:cNvPr id="342" name="四角形: 上の 2 つの角を丸める 341">
              <a:extLst>
                <a:ext uri="{FF2B5EF4-FFF2-40B4-BE49-F238E27FC236}">
                  <a16:creationId xmlns:a16="http://schemas.microsoft.com/office/drawing/2014/main" id="{64B0A931-E811-4749-B5F8-9D534B683BF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9" name="グループ化 398">
            <a:extLst>
              <a:ext uri="{FF2B5EF4-FFF2-40B4-BE49-F238E27FC236}">
                <a16:creationId xmlns:a16="http://schemas.microsoft.com/office/drawing/2014/main" id="{8F0D4004-6FA1-4F00-B811-F894171855C1}"/>
              </a:ext>
            </a:extLst>
          </p:cNvPr>
          <p:cNvGrpSpPr/>
          <p:nvPr/>
        </p:nvGrpSpPr>
        <p:grpSpPr>
          <a:xfrm>
            <a:off x="2989835" y="31780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00" name="四角形: 上の 2 つの角を丸める 399">
              <a:extLst>
                <a:ext uri="{FF2B5EF4-FFF2-40B4-BE49-F238E27FC236}">
                  <a16:creationId xmlns:a16="http://schemas.microsoft.com/office/drawing/2014/main" id="{39C0149E-339A-4DA1-9F18-C5EDE996931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宍粟市</a:t>
              </a:r>
            </a:p>
          </p:txBody>
        </p:sp>
        <p:sp>
          <p:nvSpPr>
            <p:cNvPr id="401" name="四角形: 上の 2 つの角を丸める 400">
              <a:extLst>
                <a:ext uri="{FF2B5EF4-FFF2-40B4-BE49-F238E27FC236}">
                  <a16:creationId xmlns:a16="http://schemas.microsoft.com/office/drawing/2014/main" id="{342B6684-3F33-453A-B6AC-49E39D8C341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2" name="グループ化 401">
            <a:extLst>
              <a:ext uri="{FF2B5EF4-FFF2-40B4-BE49-F238E27FC236}">
                <a16:creationId xmlns:a16="http://schemas.microsoft.com/office/drawing/2014/main" id="{E20DE3AB-3624-4276-8A38-67EF03F35620}"/>
              </a:ext>
            </a:extLst>
          </p:cNvPr>
          <p:cNvGrpSpPr/>
          <p:nvPr/>
        </p:nvGrpSpPr>
        <p:grpSpPr>
          <a:xfrm>
            <a:off x="4244239" y="27848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03" name="四角形: 上の 2 つの角を丸める 402">
              <a:extLst>
                <a:ext uri="{FF2B5EF4-FFF2-40B4-BE49-F238E27FC236}">
                  <a16:creationId xmlns:a16="http://schemas.microsoft.com/office/drawing/2014/main" id="{D66F46B0-9C86-4118-B0F3-1E6A22E96A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朝来市</a:t>
              </a:r>
            </a:p>
          </p:txBody>
        </p:sp>
        <p:sp>
          <p:nvSpPr>
            <p:cNvPr id="404" name="四角形: 上の 2 つの角を丸める 403">
              <a:extLst>
                <a:ext uri="{FF2B5EF4-FFF2-40B4-BE49-F238E27FC236}">
                  <a16:creationId xmlns:a16="http://schemas.microsoft.com/office/drawing/2014/main" id="{C4B2FA47-C079-4EA6-8041-BC8DF1A60BE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8" name="グループ化 407">
            <a:extLst>
              <a:ext uri="{FF2B5EF4-FFF2-40B4-BE49-F238E27FC236}">
                <a16:creationId xmlns:a16="http://schemas.microsoft.com/office/drawing/2014/main" id="{6DA4EAD5-08F3-41A5-AC81-F34B9B330029}"/>
              </a:ext>
            </a:extLst>
          </p:cNvPr>
          <p:cNvGrpSpPr/>
          <p:nvPr/>
        </p:nvGrpSpPr>
        <p:grpSpPr>
          <a:xfrm>
            <a:off x="5528754" y="30678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09" name="四角形: 上の 2 つの角を丸める 408">
              <a:extLst>
                <a:ext uri="{FF2B5EF4-FFF2-40B4-BE49-F238E27FC236}">
                  <a16:creationId xmlns:a16="http://schemas.microsoft.com/office/drawing/2014/main" id="{C8042D5F-43C0-4AA9-B5A7-C9DC1FE98B6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丹波市</a:t>
              </a:r>
            </a:p>
          </p:txBody>
        </p:sp>
        <p:sp>
          <p:nvSpPr>
            <p:cNvPr id="410" name="四角形: 上の 2 つの角を丸める 409">
              <a:extLst>
                <a:ext uri="{FF2B5EF4-FFF2-40B4-BE49-F238E27FC236}">
                  <a16:creationId xmlns:a16="http://schemas.microsoft.com/office/drawing/2014/main" id="{D4D868B6-6174-4921-B0CF-EA5AF0C6C32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1" name="グループ化 410">
            <a:extLst>
              <a:ext uri="{FF2B5EF4-FFF2-40B4-BE49-F238E27FC236}">
                <a16:creationId xmlns:a16="http://schemas.microsoft.com/office/drawing/2014/main" id="{91099DBF-B57B-492D-94AB-E44D57508918}"/>
              </a:ext>
            </a:extLst>
          </p:cNvPr>
          <p:cNvGrpSpPr/>
          <p:nvPr/>
        </p:nvGrpSpPr>
        <p:grpSpPr>
          <a:xfrm>
            <a:off x="6475811" y="35903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12" name="四角形: 上の 2 つの角を丸める 411">
              <a:extLst>
                <a:ext uri="{FF2B5EF4-FFF2-40B4-BE49-F238E27FC236}">
                  <a16:creationId xmlns:a16="http://schemas.microsoft.com/office/drawing/2014/main" id="{1A9846FF-A922-4499-8A14-988DE6519A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篠山市</a:t>
              </a:r>
            </a:p>
          </p:txBody>
        </p:sp>
        <p:sp>
          <p:nvSpPr>
            <p:cNvPr id="413" name="四角形: 上の 2 つの角を丸める 412">
              <a:extLst>
                <a:ext uri="{FF2B5EF4-FFF2-40B4-BE49-F238E27FC236}">
                  <a16:creationId xmlns:a16="http://schemas.microsoft.com/office/drawing/2014/main" id="{3EFAD2FE-4CE1-496D-8AA6-5D613971A55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4" name="グループ化 413">
            <a:extLst>
              <a:ext uri="{FF2B5EF4-FFF2-40B4-BE49-F238E27FC236}">
                <a16:creationId xmlns:a16="http://schemas.microsoft.com/office/drawing/2014/main" id="{28FF599C-0ED9-4197-AF8B-ECED3911CE03}"/>
              </a:ext>
            </a:extLst>
          </p:cNvPr>
          <p:cNvGrpSpPr/>
          <p:nvPr/>
        </p:nvGrpSpPr>
        <p:grpSpPr>
          <a:xfrm>
            <a:off x="6236325" y="42979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15" name="四角形: 上の 2 つの角を丸める 414">
              <a:extLst>
                <a:ext uri="{FF2B5EF4-FFF2-40B4-BE49-F238E27FC236}">
                  <a16:creationId xmlns:a16="http://schemas.microsoft.com/office/drawing/2014/main" id="{259B2B4A-95C1-471D-B9BD-3E22B70FB4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三田市</a:t>
              </a:r>
            </a:p>
          </p:txBody>
        </p:sp>
        <p:sp>
          <p:nvSpPr>
            <p:cNvPr id="416" name="四角形: 上の 2 つの角を丸める 415">
              <a:extLst>
                <a:ext uri="{FF2B5EF4-FFF2-40B4-BE49-F238E27FC236}">
                  <a16:creationId xmlns:a16="http://schemas.microsoft.com/office/drawing/2014/main" id="{370D3D14-A07A-4D99-A14E-E8F221E328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1" name="グループ化 460">
            <a:extLst>
              <a:ext uri="{FF2B5EF4-FFF2-40B4-BE49-F238E27FC236}">
                <a16:creationId xmlns:a16="http://schemas.microsoft.com/office/drawing/2014/main" id="{E38DC1EC-2AA2-4B9C-8E7F-C901B74EE267}"/>
              </a:ext>
            </a:extLst>
          </p:cNvPr>
          <p:cNvGrpSpPr/>
          <p:nvPr/>
        </p:nvGrpSpPr>
        <p:grpSpPr>
          <a:xfrm>
            <a:off x="1846732" y="40272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62" name="四角形: 上の 2 つの角を丸める 461">
              <a:extLst>
                <a:ext uri="{FF2B5EF4-FFF2-40B4-BE49-F238E27FC236}">
                  <a16:creationId xmlns:a16="http://schemas.microsoft.com/office/drawing/2014/main" id="{3726C9E5-1744-42AA-888A-9645500A7B0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佐用町</a:t>
              </a:r>
            </a:p>
          </p:txBody>
        </p:sp>
        <p:sp>
          <p:nvSpPr>
            <p:cNvPr id="463" name="四角形: 上の 2 つの角を丸める 462">
              <a:extLst>
                <a:ext uri="{FF2B5EF4-FFF2-40B4-BE49-F238E27FC236}">
                  <a16:creationId xmlns:a16="http://schemas.microsoft.com/office/drawing/2014/main" id="{1E61709A-871F-4BCD-A466-A5DC6BFE3AB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4" name="グループ化 463">
            <a:extLst>
              <a:ext uri="{FF2B5EF4-FFF2-40B4-BE49-F238E27FC236}">
                <a16:creationId xmlns:a16="http://schemas.microsoft.com/office/drawing/2014/main" id="{6CCC5671-CB65-4B19-BEA4-762281379D04}"/>
              </a:ext>
            </a:extLst>
          </p:cNvPr>
          <p:cNvGrpSpPr/>
          <p:nvPr/>
        </p:nvGrpSpPr>
        <p:grpSpPr>
          <a:xfrm>
            <a:off x="1846732" y="465880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65" name="四角形: 上の 2 つの角を丸める 464">
              <a:extLst>
                <a:ext uri="{FF2B5EF4-FFF2-40B4-BE49-F238E27FC236}">
                  <a16:creationId xmlns:a16="http://schemas.microsoft.com/office/drawing/2014/main" id="{729D45A6-1DC8-4BF5-9C17-C0609A64BA9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上郡町</a:t>
              </a:r>
            </a:p>
          </p:txBody>
        </p:sp>
        <p:sp>
          <p:nvSpPr>
            <p:cNvPr id="466" name="四角形: 上の 2 つの角を丸める 465">
              <a:extLst>
                <a:ext uri="{FF2B5EF4-FFF2-40B4-BE49-F238E27FC236}">
                  <a16:creationId xmlns:a16="http://schemas.microsoft.com/office/drawing/2014/main" id="{555277CE-E0DA-4DA5-80A5-E73AABFA50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7" name="グループ化 466">
            <a:extLst>
              <a:ext uri="{FF2B5EF4-FFF2-40B4-BE49-F238E27FC236}">
                <a16:creationId xmlns:a16="http://schemas.microsoft.com/office/drawing/2014/main" id="{8BE81DC9-BC42-4D59-BD39-43EDB136058A}"/>
              </a:ext>
            </a:extLst>
          </p:cNvPr>
          <p:cNvGrpSpPr/>
          <p:nvPr/>
        </p:nvGrpSpPr>
        <p:grpSpPr>
          <a:xfrm>
            <a:off x="1846732" y="533352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68" name="四角形: 上の 2 つの角を丸める 467">
              <a:extLst>
                <a:ext uri="{FF2B5EF4-FFF2-40B4-BE49-F238E27FC236}">
                  <a16:creationId xmlns:a16="http://schemas.microsoft.com/office/drawing/2014/main" id="{EA588283-B0DB-4CB2-8174-BC6E5D928FC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赤穂市</a:t>
              </a:r>
            </a:p>
          </p:txBody>
        </p:sp>
        <p:sp>
          <p:nvSpPr>
            <p:cNvPr id="469" name="四角形: 上の 2 つの角を丸める 468">
              <a:extLst>
                <a:ext uri="{FF2B5EF4-FFF2-40B4-BE49-F238E27FC236}">
                  <a16:creationId xmlns:a16="http://schemas.microsoft.com/office/drawing/2014/main" id="{0206F6D9-3617-4DF6-81F8-395BF91B6A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0" name="グループ化 469">
            <a:extLst>
              <a:ext uri="{FF2B5EF4-FFF2-40B4-BE49-F238E27FC236}">
                <a16:creationId xmlns:a16="http://schemas.microsoft.com/office/drawing/2014/main" id="{583F97D3-CB21-497A-8263-1D541CEEDED5}"/>
              </a:ext>
            </a:extLst>
          </p:cNvPr>
          <p:cNvGrpSpPr/>
          <p:nvPr/>
        </p:nvGrpSpPr>
        <p:grpSpPr>
          <a:xfrm>
            <a:off x="3426590" y="550593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71" name="四角形: 上の 2 つの角を丸める 470">
              <a:extLst>
                <a:ext uri="{FF2B5EF4-FFF2-40B4-BE49-F238E27FC236}">
                  <a16:creationId xmlns:a16="http://schemas.microsoft.com/office/drawing/2014/main" id="{8AD32F57-4006-47A7-BB33-9CCDF18EE1E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姫路市</a:t>
              </a:r>
            </a:p>
          </p:txBody>
        </p:sp>
        <p:sp>
          <p:nvSpPr>
            <p:cNvPr id="472" name="四角形: 上の 2 つの角を丸める 471">
              <a:extLst>
                <a:ext uri="{FF2B5EF4-FFF2-40B4-BE49-F238E27FC236}">
                  <a16:creationId xmlns:a16="http://schemas.microsoft.com/office/drawing/2014/main" id="{72508C70-E917-4412-A108-E8109EE576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3" name="グループ化 472">
            <a:extLst>
              <a:ext uri="{FF2B5EF4-FFF2-40B4-BE49-F238E27FC236}">
                <a16:creationId xmlns:a16="http://schemas.microsoft.com/office/drawing/2014/main" id="{14BAE12B-507F-43BB-AA0B-D9AA0FE540B3}"/>
              </a:ext>
            </a:extLst>
          </p:cNvPr>
          <p:cNvGrpSpPr/>
          <p:nvPr/>
        </p:nvGrpSpPr>
        <p:grpSpPr>
          <a:xfrm>
            <a:off x="6987439" y="42979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74" name="四角形: 上の 2 つの角を丸める 473">
              <a:extLst>
                <a:ext uri="{FF2B5EF4-FFF2-40B4-BE49-F238E27FC236}">
                  <a16:creationId xmlns:a16="http://schemas.microsoft.com/office/drawing/2014/main" id="{B8DEF1E3-86E7-4D89-969C-5496DCF5B8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猪名川町</a:t>
              </a:r>
            </a:p>
          </p:txBody>
        </p:sp>
        <p:sp>
          <p:nvSpPr>
            <p:cNvPr id="475" name="四角形: 上の 2 つの角を丸める 474">
              <a:extLst>
                <a:ext uri="{FF2B5EF4-FFF2-40B4-BE49-F238E27FC236}">
                  <a16:creationId xmlns:a16="http://schemas.microsoft.com/office/drawing/2014/main" id="{5A191811-8983-410B-B4B7-7FAB0BEE0A1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6" name="グループ化 475">
            <a:extLst>
              <a:ext uri="{FF2B5EF4-FFF2-40B4-BE49-F238E27FC236}">
                <a16:creationId xmlns:a16="http://schemas.microsoft.com/office/drawing/2014/main" id="{514DCA58-1080-4545-9AEA-DD5A044844CF}"/>
              </a:ext>
            </a:extLst>
          </p:cNvPr>
          <p:cNvGrpSpPr/>
          <p:nvPr/>
        </p:nvGrpSpPr>
        <p:grpSpPr>
          <a:xfrm>
            <a:off x="7599040" y="47862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77" name="四角形: 上の 2 つの角を丸める 476">
              <a:extLst>
                <a:ext uri="{FF2B5EF4-FFF2-40B4-BE49-F238E27FC236}">
                  <a16:creationId xmlns:a16="http://schemas.microsoft.com/office/drawing/2014/main" id="{C5DFBE08-F7E9-44B7-90BA-83F4EC3A24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川西市</a:t>
              </a:r>
            </a:p>
          </p:txBody>
        </p:sp>
        <p:sp>
          <p:nvSpPr>
            <p:cNvPr id="478" name="四角形: 上の 2 つの角を丸める 477">
              <a:extLst>
                <a:ext uri="{FF2B5EF4-FFF2-40B4-BE49-F238E27FC236}">
                  <a16:creationId xmlns:a16="http://schemas.microsoft.com/office/drawing/2014/main" id="{BFEF54BD-79C0-4FB8-9DC6-C0A805B856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9" name="グループ化 478">
            <a:extLst>
              <a:ext uri="{FF2B5EF4-FFF2-40B4-BE49-F238E27FC236}">
                <a16:creationId xmlns:a16="http://schemas.microsoft.com/office/drawing/2014/main" id="{CEBFCABB-74AD-46FA-9132-18B4E4C67996}"/>
              </a:ext>
            </a:extLst>
          </p:cNvPr>
          <p:cNvGrpSpPr/>
          <p:nvPr/>
        </p:nvGrpSpPr>
        <p:grpSpPr>
          <a:xfrm>
            <a:off x="6083925" y="47768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80" name="四角形: 上の 2 つの角を丸める 479">
              <a:extLst>
                <a:ext uri="{FF2B5EF4-FFF2-40B4-BE49-F238E27FC236}">
                  <a16:creationId xmlns:a16="http://schemas.microsoft.com/office/drawing/2014/main" id="{B2E4A2EA-41A9-41D2-AAAA-B919B7BF86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西宮市</a:t>
              </a:r>
            </a:p>
          </p:txBody>
        </p:sp>
        <p:sp>
          <p:nvSpPr>
            <p:cNvPr id="481" name="四角形: 上の 2 つの角を丸める 480">
              <a:extLst>
                <a:ext uri="{FF2B5EF4-FFF2-40B4-BE49-F238E27FC236}">
                  <a16:creationId xmlns:a16="http://schemas.microsoft.com/office/drawing/2014/main" id="{88275DDC-ED43-4B90-8E52-36306F92B01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2" name="グループ化 481">
            <a:extLst>
              <a:ext uri="{FF2B5EF4-FFF2-40B4-BE49-F238E27FC236}">
                <a16:creationId xmlns:a16="http://schemas.microsoft.com/office/drawing/2014/main" id="{1F3CD19B-BD8B-47AF-9480-B746BE583971}"/>
              </a:ext>
            </a:extLst>
          </p:cNvPr>
          <p:cNvGrpSpPr/>
          <p:nvPr/>
        </p:nvGrpSpPr>
        <p:grpSpPr>
          <a:xfrm>
            <a:off x="6835039" y="47768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83" name="四角形: 上の 2 つの角を丸める 482">
              <a:extLst>
                <a:ext uri="{FF2B5EF4-FFF2-40B4-BE49-F238E27FC236}">
                  <a16:creationId xmlns:a16="http://schemas.microsoft.com/office/drawing/2014/main" id="{0C1855E2-4E56-4FA2-9677-795A21C7FC6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宝塚市</a:t>
              </a:r>
            </a:p>
          </p:txBody>
        </p:sp>
        <p:sp>
          <p:nvSpPr>
            <p:cNvPr id="484" name="四角形: 上の 2 つの角を丸める 483">
              <a:extLst>
                <a:ext uri="{FF2B5EF4-FFF2-40B4-BE49-F238E27FC236}">
                  <a16:creationId xmlns:a16="http://schemas.microsoft.com/office/drawing/2014/main" id="{6DFA5CD1-FC54-40B1-8BE7-78A842D530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5" name="グループ化 484">
            <a:extLst>
              <a:ext uri="{FF2B5EF4-FFF2-40B4-BE49-F238E27FC236}">
                <a16:creationId xmlns:a16="http://schemas.microsoft.com/office/drawing/2014/main" id="{1B517289-AD0A-4FD7-B9BF-3CFC9823BFB7}"/>
              </a:ext>
            </a:extLst>
          </p:cNvPr>
          <p:cNvGrpSpPr/>
          <p:nvPr/>
        </p:nvGrpSpPr>
        <p:grpSpPr>
          <a:xfrm>
            <a:off x="7599040" y="52546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86" name="四角形: 上の 2 つの角を丸める 485">
              <a:extLst>
                <a:ext uri="{FF2B5EF4-FFF2-40B4-BE49-F238E27FC236}">
                  <a16:creationId xmlns:a16="http://schemas.microsoft.com/office/drawing/2014/main" id="{713075B2-0101-4B36-BF52-36A2476240A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伊丹市</a:t>
              </a:r>
            </a:p>
          </p:txBody>
        </p:sp>
        <p:sp>
          <p:nvSpPr>
            <p:cNvPr id="487" name="四角形: 上の 2 つの角を丸める 486">
              <a:extLst>
                <a:ext uri="{FF2B5EF4-FFF2-40B4-BE49-F238E27FC236}">
                  <a16:creationId xmlns:a16="http://schemas.microsoft.com/office/drawing/2014/main" id="{86360BCD-0DF7-4B1E-8742-76B4486A20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8" name="グループ化 487">
            <a:extLst>
              <a:ext uri="{FF2B5EF4-FFF2-40B4-BE49-F238E27FC236}">
                <a16:creationId xmlns:a16="http://schemas.microsoft.com/office/drawing/2014/main" id="{AD2025E3-2F6C-4C04-AF9E-ED45A04C4716}"/>
              </a:ext>
            </a:extLst>
          </p:cNvPr>
          <p:cNvGrpSpPr/>
          <p:nvPr/>
        </p:nvGrpSpPr>
        <p:grpSpPr>
          <a:xfrm>
            <a:off x="6835039" y="524524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89" name="四角形: 上の 2 つの角を丸める 488">
              <a:extLst>
                <a:ext uri="{FF2B5EF4-FFF2-40B4-BE49-F238E27FC236}">
                  <a16:creationId xmlns:a16="http://schemas.microsoft.com/office/drawing/2014/main" id="{01F23497-E4B9-4979-A394-49E5AC7CCF5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芦屋市</a:t>
              </a:r>
            </a:p>
          </p:txBody>
        </p:sp>
        <p:sp>
          <p:nvSpPr>
            <p:cNvPr id="490" name="四角形: 上の 2 つの角を丸める 489">
              <a:extLst>
                <a:ext uri="{FF2B5EF4-FFF2-40B4-BE49-F238E27FC236}">
                  <a16:creationId xmlns:a16="http://schemas.microsoft.com/office/drawing/2014/main" id="{0AB5947E-ADA2-4C8A-AD43-BC29C08237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1" name="グループ化 490">
            <a:extLst>
              <a:ext uri="{FF2B5EF4-FFF2-40B4-BE49-F238E27FC236}">
                <a16:creationId xmlns:a16="http://schemas.microsoft.com/office/drawing/2014/main" id="{E88DCC3B-0B5E-4293-89C3-866F1E983DD6}"/>
              </a:ext>
            </a:extLst>
          </p:cNvPr>
          <p:cNvGrpSpPr/>
          <p:nvPr/>
        </p:nvGrpSpPr>
        <p:grpSpPr>
          <a:xfrm>
            <a:off x="7381326" y="575509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92" name="四角形: 上の 2 つの角を丸める 491">
              <a:extLst>
                <a:ext uri="{FF2B5EF4-FFF2-40B4-BE49-F238E27FC236}">
                  <a16:creationId xmlns:a16="http://schemas.microsoft.com/office/drawing/2014/main" id="{AA32FD86-1E10-4AB1-83FC-E661CA7C325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尼崎市</a:t>
              </a:r>
            </a:p>
          </p:txBody>
        </p:sp>
        <p:sp>
          <p:nvSpPr>
            <p:cNvPr id="493" name="四角形: 上の 2 つの角を丸める 492">
              <a:extLst>
                <a:ext uri="{FF2B5EF4-FFF2-40B4-BE49-F238E27FC236}">
                  <a16:creationId xmlns:a16="http://schemas.microsoft.com/office/drawing/2014/main" id="{8AF75264-5915-4831-8278-8A701D53E6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4" name="グループ化 493">
            <a:extLst>
              <a:ext uri="{FF2B5EF4-FFF2-40B4-BE49-F238E27FC236}">
                <a16:creationId xmlns:a16="http://schemas.microsoft.com/office/drawing/2014/main" id="{D257AFD9-15A1-4B76-8214-1A8137B181EB}"/>
              </a:ext>
            </a:extLst>
          </p:cNvPr>
          <p:cNvGrpSpPr/>
          <p:nvPr/>
        </p:nvGrpSpPr>
        <p:grpSpPr>
          <a:xfrm>
            <a:off x="3995705" y="35242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95" name="四角形: 上の 2 つの角を丸める 494">
              <a:extLst>
                <a:ext uri="{FF2B5EF4-FFF2-40B4-BE49-F238E27FC236}">
                  <a16:creationId xmlns:a16="http://schemas.microsoft.com/office/drawing/2014/main" id="{54A4D638-7DDB-435F-A015-CD7B8B0DDFB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神河町</a:t>
              </a:r>
            </a:p>
          </p:txBody>
        </p:sp>
        <p:sp>
          <p:nvSpPr>
            <p:cNvPr id="496" name="四角形: 上の 2 つの角を丸める 495">
              <a:extLst>
                <a:ext uri="{FF2B5EF4-FFF2-40B4-BE49-F238E27FC236}">
                  <a16:creationId xmlns:a16="http://schemas.microsoft.com/office/drawing/2014/main" id="{29398EC4-8400-4724-B4E3-160E9B306F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7" name="グループ化 496">
            <a:extLst>
              <a:ext uri="{FF2B5EF4-FFF2-40B4-BE49-F238E27FC236}">
                <a16:creationId xmlns:a16="http://schemas.microsoft.com/office/drawing/2014/main" id="{4CAAE8AE-DAD3-43FC-A942-73211B8A3486}"/>
              </a:ext>
            </a:extLst>
          </p:cNvPr>
          <p:cNvGrpSpPr/>
          <p:nvPr/>
        </p:nvGrpSpPr>
        <p:grpSpPr>
          <a:xfrm>
            <a:off x="4778002" y="36222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98" name="四角形: 上の 2 つの角を丸める 497">
              <a:extLst>
                <a:ext uri="{FF2B5EF4-FFF2-40B4-BE49-F238E27FC236}">
                  <a16:creationId xmlns:a16="http://schemas.microsoft.com/office/drawing/2014/main" id="{E3E64B9A-9633-4363-B4B8-B92ADD5630D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多可町</a:t>
              </a:r>
            </a:p>
          </p:txBody>
        </p:sp>
        <p:sp>
          <p:nvSpPr>
            <p:cNvPr id="499" name="四角形: 上の 2 つの角を丸める 498">
              <a:extLst>
                <a:ext uri="{FF2B5EF4-FFF2-40B4-BE49-F238E27FC236}">
                  <a16:creationId xmlns:a16="http://schemas.microsoft.com/office/drawing/2014/main" id="{CE429228-2690-4EA4-B568-891624A1333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0" name="グループ化 499">
            <a:extLst>
              <a:ext uri="{FF2B5EF4-FFF2-40B4-BE49-F238E27FC236}">
                <a16:creationId xmlns:a16="http://schemas.microsoft.com/office/drawing/2014/main" id="{58E0D7D6-51DA-4A72-BCE5-EC538B8C0B53}"/>
              </a:ext>
            </a:extLst>
          </p:cNvPr>
          <p:cNvGrpSpPr/>
          <p:nvPr/>
        </p:nvGrpSpPr>
        <p:grpSpPr>
          <a:xfrm>
            <a:off x="5148655" y="40903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01" name="四角形: 上の 2 つの角を丸める 500">
              <a:extLst>
                <a:ext uri="{FF2B5EF4-FFF2-40B4-BE49-F238E27FC236}">
                  <a16:creationId xmlns:a16="http://schemas.microsoft.com/office/drawing/2014/main" id="{E14BF016-0865-4EF6-ADCA-A5C6EEBAE5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西脇市</a:t>
              </a:r>
            </a:p>
          </p:txBody>
        </p:sp>
        <p:sp>
          <p:nvSpPr>
            <p:cNvPr id="502" name="四角形: 上の 2 つの角を丸める 501">
              <a:extLst>
                <a:ext uri="{FF2B5EF4-FFF2-40B4-BE49-F238E27FC236}">
                  <a16:creationId xmlns:a16="http://schemas.microsoft.com/office/drawing/2014/main" id="{BDB63326-2436-4459-8A80-254C4E33D86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7" name="グループ化 546">
            <a:extLst>
              <a:ext uri="{FF2B5EF4-FFF2-40B4-BE49-F238E27FC236}">
                <a16:creationId xmlns:a16="http://schemas.microsoft.com/office/drawing/2014/main" id="{A845C639-6C22-4BE9-BC32-A53CE70D5DE0}"/>
              </a:ext>
            </a:extLst>
          </p:cNvPr>
          <p:cNvGrpSpPr/>
          <p:nvPr/>
        </p:nvGrpSpPr>
        <p:grpSpPr>
          <a:xfrm>
            <a:off x="5322826" y="45584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48" name="四角形: 上の 2 つの角を丸める 547">
              <a:extLst>
                <a:ext uri="{FF2B5EF4-FFF2-40B4-BE49-F238E27FC236}">
                  <a16:creationId xmlns:a16="http://schemas.microsoft.com/office/drawing/2014/main" id="{2FED4AF2-E176-410D-9C34-098D452AFE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加東市</a:t>
              </a:r>
            </a:p>
          </p:txBody>
        </p:sp>
        <p:sp>
          <p:nvSpPr>
            <p:cNvPr id="549" name="四角形: 上の 2 つの角を丸める 548">
              <a:extLst>
                <a:ext uri="{FF2B5EF4-FFF2-40B4-BE49-F238E27FC236}">
                  <a16:creationId xmlns:a16="http://schemas.microsoft.com/office/drawing/2014/main" id="{3DF89307-63E2-4A3F-939E-B95336A99C0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0" name="グループ化 549">
            <a:extLst>
              <a:ext uri="{FF2B5EF4-FFF2-40B4-BE49-F238E27FC236}">
                <a16:creationId xmlns:a16="http://schemas.microsoft.com/office/drawing/2014/main" id="{A36910CE-61B8-4E60-BD52-256583883DE5}"/>
              </a:ext>
            </a:extLst>
          </p:cNvPr>
          <p:cNvGrpSpPr/>
          <p:nvPr/>
        </p:nvGrpSpPr>
        <p:grpSpPr>
          <a:xfrm>
            <a:off x="3668540" y="446003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51" name="四角形: 上の 2 つの角を丸める 550">
              <a:extLst>
                <a:ext uri="{FF2B5EF4-FFF2-40B4-BE49-F238E27FC236}">
                  <a16:creationId xmlns:a16="http://schemas.microsoft.com/office/drawing/2014/main" id="{2CBEC025-81B0-45E7-A7C6-6BA69D9A9D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福崎町</a:t>
              </a:r>
            </a:p>
          </p:txBody>
        </p:sp>
        <p:sp>
          <p:nvSpPr>
            <p:cNvPr id="552" name="四角形: 上の 2 つの角を丸める 551">
              <a:extLst>
                <a:ext uri="{FF2B5EF4-FFF2-40B4-BE49-F238E27FC236}">
                  <a16:creationId xmlns:a16="http://schemas.microsoft.com/office/drawing/2014/main" id="{9A59BD31-EEF5-48E8-A7B7-E7404E50438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3" name="グループ化 552">
            <a:extLst>
              <a:ext uri="{FF2B5EF4-FFF2-40B4-BE49-F238E27FC236}">
                <a16:creationId xmlns:a16="http://schemas.microsoft.com/office/drawing/2014/main" id="{AB9640D6-A3A1-4221-A96F-6086379950BC}"/>
              </a:ext>
            </a:extLst>
          </p:cNvPr>
          <p:cNvGrpSpPr/>
          <p:nvPr/>
        </p:nvGrpSpPr>
        <p:grpSpPr>
          <a:xfrm>
            <a:off x="3995705" y="39810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54" name="四角形: 上の 2 つの角を丸める 553">
              <a:extLst>
                <a:ext uri="{FF2B5EF4-FFF2-40B4-BE49-F238E27FC236}">
                  <a16:creationId xmlns:a16="http://schemas.microsoft.com/office/drawing/2014/main" id="{D0927357-44F8-4476-A61D-9D0786C97A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市川町</a:t>
              </a:r>
            </a:p>
          </p:txBody>
        </p:sp>
        <p:sp>
          <p:nvSpPr>
            <p:cNvPr id="555" name="四角形: 上の 2 つの角を丸める 554">
              <a:extLst>
                <a:ext uri="{FF2B5EF4-FFF2-40B4-BE49-F238E27FC236}">
                  <a16:creationId xmlns:a16="http://schemas.microsoft.com/office/drawing/2014/main" id="{FF9A493A-624C-4460-AB7F-F4D36E16812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6" name="グループ化 555">
            <a:extLst>
              <a:ext uri="{FF2B5EF4-FFF2-40B4-BE49-F238E27FC236}">
                <a16:creationId xmlns:a16="http://schemas.microsoft.com/office/drawing/2014/main" id="{028682C2-15A3-4B90-A4F1-5077A5287C56}"/>
              </a:ext>
            </a:extLst>
          </p:cNvPr>
          <p:cNvGrpSpPr/>
          <p:nvPr/>
        </p:nvGrpSpPr>
        <p:grpSpPr>
          <a:xfrm>
            <a:off x="2837332" y="427760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57" name="四角形: 上の 2 つの角を丸める 556">
              <a:extLst>
                <a:ext uri="{FF2B5EF4-FFF2-40B4-BE49-F238E27FC236}">
                  <a16:creationId xmlns:a16="http://schemas.microsoft.com/office/drawing/2014/main" id="{AAFFE528-1B4D-4EDA-8ADD-457A995548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たつの市</a:t>
              </a:r>
            </a:p>
          </p:txBody>
        </p:sp>
        <p:sp>
          <p:nvSpPr>
            <p:cNvPr id="558" name="四角形: 上の 2 つの角を丸める 557">
              <a:extLst>
                <a:ext uri="{FF2B5EF4-FFF2-40B4-BE49-F238E27FC236}">
                  <a16:creationId xmlns:a16="http://schemas.microsoft.com/office/drawing/2014/main" id="{AA5256D8-778E-4B0E-A53D-FD333F29D6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9" name="グループ化 558">
            <a:extLst>
              <a:ext uri="{FF2B5EF4-FFF2-40B4-BE49-F238E27FC236}">
                <a16:creationId xmlns:a16="http://schemas.microsoft.com/office/drawing/2014/main" id="{40702D4D-BE5B-4C96-8B80-A3E4E7DF8F48}"/>
              </a:ext>
            </a:extLst>
          </p:cNvPr>
          <p:cNvGrpSpPr/>
          <p:nvPr/>
        </p:nvGrpSpPr>
        <p:grpSpPr>
          <a:xfrm>
            <a:off x="3764047" y="501640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60" name="四角形: 上の 2 つの角を丸める 559">
              <a:extLst>
                <a:ext uri="{FF2B5EF4-FFF2-40B4-BE49-F238E27FC236}">
                  <a16:creationId xmlns:a16="http://schemas.microsoft.com/office/drawing/2014/main" id="{C4C81D68-1208-4825-8979-61E67BF9FFA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太子町</a:t>
              </a:r>
            </a:p>
          </p:txBody>
        </p:sp>
        <p:sp>
          <p:nvSpPr>
            <p:cNvPr id="561" name="四角形: 上の 2 つの角を丸める 560">
              <a:extLst>
                <a:ext uri="{FF2B5EF4-FFF2-40B4-BE49-F238E27FC236}">
                  <a16:creationId xmlns:a16="http://schemas.microsoft.com/office/drawing/2014/main" id="{BCF4669F-262C-4FDB-B4CE-9A01790AAD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6" name="グループ化 605">
            <a:extLst>
              <a:ext uri="{FF2B5EF4-FFF2-40B4-BE49-F238E27FC236}">
                <a16:creationId xmlns:a16="http://schemas.microsoft.com/office/drawing/2014/main" id="{2906F2E0-B226-45E2-9F84-4BEFD0A75A84}"/>
              </a:ext>
            </a:extLst>
          </p:cNvPr>
          <p:cNvGrpSpPr/>
          <p:nvPr/>
        </p:nvGrpSpPr>
        <p:grpSpPr>
          <a:xfrm>
            <a:off x="2619618" y="49960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07" name="四角形: 上の 2 つの角を丸める 606">
              <a:extLst>
                <a:ext uri="{FF2B5EF4-FFF2-40B4-BE49-F238E27FC236}">
                  <a16:creationId xmlns:a16="http://schemas.microsoft.com/office/drawing/2014/main" id="{1E97C66B-7244-4D49-97FA-2D7DC2A219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相生市</a:t>
              </a:r>
            </a:p>
          </p:txBody>
        </p:sp>
        <p:sp>
          <p:nvSpPr>
            <p:cNvPr id="608" name="四角形: 上の 2 つの角を丸める 607">
              <a:extLst>
                <a:ext uri="{FF2B5EF4-FFF2-40B4-BE49-F238E27FC236}">
                  <a16:creationId xmlns:a16="http://schemas.microsoft.com/office/drawing/2014/main" id="{E303D1AC-2DFF-462D-9CD6-45A03FEC932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9" name="グループ化 608">
            <a:extLst>
              <a:ext uri="{FF2B5EF4-FFF2-40B4-BE49-F238E27FC236}">
                <a16:creationId xmlns:a16="http://schemas.microsoft.com/office/drawing/2014/main" id="{F21D280A-2410-4DC7-90C7-1AC9599A3578}"/>
              </a:ext>
            </a:extLst>
          </p:cNvPr>
          <p:cNvGrpSpPr/>
          <p:nvPr/>
        </p:nvGrpSpPr>
        <p:grpSpPr>
          <a:xfrm>
            <a:off x="3632638" y="59748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0" name="四角形: 上の 2 つの角を丸める 609">
              <a:extLst>
                <a:ext uri="{FF2B5EF4-FFF2-40B4-BE49-F238E27FC236}">
                  <a16:creationId xmlns:a16="http://schemas.microsoft.com/office/drawing/2014/main" id="{06697C3B-10DF-4672-8BBF-6CEF94EC7A3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高砂市</a:t>
              </a:r>
            </a:p>
          </p:txBody>
        </p:sp>
        <p:sp>
          <p:nvSpPr>
            <p:cNvPr id="611" name="四角形: 上の 2 つの角を丸める 610">
              <a:extLst>
                <a:ext uri="{FF2B5EF4-FFF2-40B4-BE49-F238E27FC236}">
                  <a16:creationId xmlns:a16="http://schemas.microsoft.com/office/drawing/2014/main" id="{F955709F-D0CC-4C52-AC6E-11099498E57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2" name="グループ化 611">
            <a:extLst>
              <a:ext uri="{FF2B5EF4-FFF2-40B4-BE49-F238E27FC236}">
                <a16:creationId xmlns:a16="http://schemas.microsoft.com/office/drawing/2014/main" id="{D306E1CF-2E3B-4358-A1FE-D40BC0AD9379}"/>
              </a:ext>
            </a:extLst>
          </p:cNvPr>
          <p:cNvGrpSpPr/>
          <p:nvPr/>
        </p:nvGrpSpPr>
        <p:grpSpPr>
          <a:xfrm>
            <a:off x="4394638" y="59748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3" name="四角形: 上の 2 つの角を丸める 612">
              <a:extLst>
                <a:ext uri="{FF2B5EF4-FFF2-40B4-BE49-F238E27FC236}">
                  <a16:creationId xmlns:a16="http://schemas.microsoft.com/office/drawing/2014/main" id="{5F12D728-08FE-4130-914E-580CB487443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播磨町</a:t>
              </a:r>
            </a:p>
          </p:txBody>
        </p:sp>
        <p:sp>
          <p:nvSpPr>
            <p:cNvPr id="614" name="四角形: 上の 2 つの角を丸める 613">
              <a:extLst>
                <a:ext uri="{FF2B5EF4-FFF2-40B4-BE49-F238E27FC236}">
                  <a16:creationId xmlns:a16="http://schemas.microsoft.com/office/drawing/2014/main" id="{1D6E71E3-A691-4F4F-A4D8-96267E0D5A4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5" name="グループ化 614">
            <a:extLst>
              <a:ext uri="{FF2B5EF4-FFF2-40B4-BE49-F238E27FC236}">
                <a16:creationId xmlns:a16="http://schemas.microsoft.com/office/drawing/2014/main" id="{6C520F00-0ACA-4893-92E0-E8CB0B2AA672}"/>
              </a:ext>
            </a:extLst>
          </p:cNvPr>
          <p:cNvGrpSpPr/>
          <p:nvPr/>
        </p:nvGrpSpPr>
        <p:grpSpPr>
          <a:xfrm>
            <a:off x="5156638" y="59748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6" name="四角形: 上の 2 つの角を丸める 615">
              <a:extLst>
                <a:ext uri="{FF2B5EF4-FFF2-40B4-BE49-F238E27FC236}">
                  <a16:creationId xmlns:a16="http://schemas.microsoft.com/office/drawing/2014/main" id="{73BB5D39-479E-40F5-B01C-D7A71651BE7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明石市</a:t>
              </a:r>
            </a:p>
          </p:txBody>
        </p:sp>
        <p:sp>
          <p:nvSpPr>
            <p:cNvPr id="617" name="四角形: 上の 2 つの角を丸める 616">
              <a:extLst>
                <a:ext uri="{FF2B5EF4-FFF2-40B4-BE49-F238E27FC236}">
                  <a16:creationId xmlns:a16="http://schemas.microsoft.com/office/drawing/2014/main" id="{4BF0A0A9-227A-4B8E-A03E-959D04B924F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8" name="グループ化 617">
            <a:extLst>
              <a:ext uri="{FF2B5EF4-FFF2-40B4-BE49-F238E27FC236}">
                <a16:creationId xmlns:a16="http://schemas.microsoft.com/office/drawing/2014/main" id="{B3EE103F-1DD1-464C-8398-9EE8F4866E23}"/>
              </a:ext>
            </a:extLst>
          </p:cNvPr>
          <p:cNvGrpSpPr/>
          <p:nvPr/>
        </p:nvGrpSpPr>
        <p:grpSpPr>
          <a:xfrm>
            <a:off x="4187810" y="55068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9" name="四角形: 上の 2 つの角を丸める 618">
              <a:extLst>
                <a:ext uri="{FF2B5EF4-FFF2-40B4-BE49-F238E27FC236}">
                  <a16:creationId xmlns:a16="http://schemas.microsoft.com/office/drawing/2014/main" id="{FABE37C2-5210-402C-B69F-2DA0575841C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加古川市</a:t>
              </a:r>
            </a:p>
          </p:txBody>
        </p:sp>
        <p:sp>
          <p:nvSpPr>
            <p:cNvPr id="620" name="四角形: 上の 2 つの角を丸める 619">
              <a:extLst>
                <a:ext uri="{FF2B5EF4-FFF2-40B4-BE49-F238E27FC236}">
                  <a16:creationId xmlns:a16="http://schemas.microsoft.com/office/drawing/2014/main" id="{CFEB340B-3992-4BD4-8522-93F36C4062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1" name="グループ化 620">
            <a:extLst>
              <a:ext uri="{FF2B5EF4-FFF2-40B4-BE49-F238E27FC236}">
                <a16:creationId xmlns:a16="http://schemas.microsoft.com/office/drawing/2014/main" id="{7BC05307-9822-4847-A509-68F5C2A6D83E}"/>
              </a:ext>
            </a:extLst>
          </p:cNvPr>
          <p:cNvGrpSpPr/>
          <p:nvPr/>
        </p:nvGrpSpPr>
        <p:grpSpPr>
          <a:xfrm>
            <a:off x="4949810" y="55068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2" name="四角形: 上の 2 つの角を丸める 621">
              <a:extLst>
                <a:ext uri="{FF2B5EF4-FFF2-40B4-BE49-F238E27FC236}">
                  <a16:creationId xmlns:a16="http://schemas.microsoft.com/office/drawing/2014/main" id="{2CE29D63-13D2-4935-95A2-B5AA68C888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稲美町</a:t>
              </a:r>
            </a:p>
          </p:txBody>
        </p:sp>
        <p:sp>
          <p:nvSpPr>
            <p:cNvPr id="623" name="四角形: 上の 2 つの角を丸める 622">
              <a:extLst>
                <a:ext uri="{FF2B5EF4-FFF2-40B4-BE49-F238E27FC236}">
                  <a16:creationId xmlns:a16="http://schemas.microsoft.com/office/drawing/2014/main" id="{8AD02CA1-6390-4CFF-B856-CFC73B190D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8" name="グループ化 667">
            <a:extLst>
              <a:ext uri="{FF2B5EF4-FFF2-40B4-BE49-F238E27FC236}">
                <a16:creationId xmlns:a16="http://schemas.microsoft.com/office/drawing/2014/main" id="{1E255074-E308-49AC-9434-AE5A5F6466D7}"/>
              </a:ext>
            </a:extLst>
          </p:cNvPr>
          <p:cNvGrpSpPr/>
          <p:nvPr/>
        </p:nvGrpSpPr>
        <p:grpSpPr>
          <a:xfrm>
            <a:off x="5711810" y="52455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9" name="四角形: 上の 2 つの角を丸める 668">
              <a:extLst>
                <a:ext uri="{FF2B5EF4-FFF2-40B4-BE49-F238E27FC236}">
                  <a16:creationId xmlns:a16="http://schemas.microsoft.com/office/drawing/2014/main" id="{5B7A474B-36C8-4B7F-9640-0D64D229CF5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三木市</a:t>
              </a:r>
            </a:p>
          </p:txBody>
        </p:sp>
        <p:sp>
          <p:nvSpPr>
            <p:cNvPr id="670" name="四角形: 上の 2 つの角を丸める 669">
              <a:extLst>
                <a:ext uri="{FF2B5EF4-FFF2-40B4-BE49-F238E27FC236}">
                  <a16:creationId xmlns:a16="http://schemas.microsoft.com/office/drawing/2014/main" id="{675D7F3A-3960-44AC-ADBE-22B7A1F7BB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1" name="グループ化 670">
            <a:extLst>
              <a:ext uri="{FF2B5EF4-FFF2-40B4-BE49-F238E27FC236}">
                <a16:creationId xmlns:a16="http://schemas.microsoft.com/office/drawing/2014/main" id="{2D4C016E-A0C9-468D-B059-F6CC126C61BD}"/>
              </a:ext>
            </a:extLst>
          </p:cNvPr>
          <p:cNvGrpSpPr/>
          <p:nvPr/>
        </p:nvGrpSpPr>
        <p:grpSpPr>
          <a:xfrm>
            <a:off x="4539397" y="45580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2" name="四角形: 上の 2 つの角を丸める 671">
              <a:extLst>
                <a:ext uri="{FF2B5EF4-FFF2-40B4-BE49-F238E27FC236}">
                  <a16:creationId xmlns:a16="http://schemas.microsoft.com/office/drawing/2014/main" id="{4EC71DA1-5864-41FB-BABE-F603E4F504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加西市</a:t>
              </a:r>
            </a:p>
          </p:txBody>
        </p:sp>
        <p:sp>
          <p:nvSpPr>
            <p:cNvPr id="673" name="四角形: 上の 2 つの角を丸める 672">
              <a:extLst>
                <a:ext uri="{FF2B5EF4-FFF2-40B4-BE49-F238E27FC236}">
                  <a16:creationId xmlns:a16="http://schemas.microsoft.com/office/drawing/2014/main" id="{72BBA142-E351-49CC-91B5-47ECD3B657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4" name="グループ化 673">
            <a:extLst>
              <a:ext uri="{FF2B5EF4-FFF2-40B4-BE49-F238E27FC236}">
                <a16:creationId xmlns:a16="http://schemas.microsoft.com/office/drawing/2014/main" id="{554BBFE1-EC9D-45EC-B864-4759746ECFE5}"/>
              </a:ext>
            </a:extLst>
          </p:cNvPr>
          <p:cNvGrpSpPr/>
          <p:nvPr/>
        </p:nvGrpSpPr>
        <p:grpSpPr>
          <a:xfrm>
            <a:off x="4833312" y="50260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5" name="四角形: 上の 2 つの角を丸める 674">
              <a:extLst>
                <a:ext uri="{FF2B5EF4-FFF2-40B4-BE49-F238E27FC236}">
                  <a16:creationId xmlns:a16="http://schemas.microsoft.com/office/drawing/2014/main" id="{D337B1CA-D97F-4405-A225-6B71FF1ADF5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小野市</a:t>
              </a:r>
            </a:p>
          </p:txBody>
        </p:sp>
        <p:sp>
          <p:nvSpPr>
            <p:cNvPr id="676" name="四角形: 上の 2 つの角を丸める 675">
              <a:extLst>
                <a:ext uri="{FF2B5EF4-FFF2-40B4-BE49-F238E27FC236}">
                  <a16:creationId xmlns:a16="http://schemas.microsoft.com/office/drawing/2014/main" id="{1B12B2CB-7D08-4EAE-9CD6-E19FD96CFA3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6722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テキスト ボックス 249">
            <a:extLst>
              <a:ext uri="{FF2B5EF4-FFF2-40B4-BE49-F238E27FC236}">
                <a16:creationId xmlns:a16="http://schemas.microsoft.com/office/drawing/2014/main" id="{61C46274-CCB8-4DBC-AAF9-D24A817BE9EA}"/>
              </a:ext>
            </a:extLst>
          </p:cNvPr>
          <p:cNvSpPr txBox="1"/>
          <p:nvPr/>
        </p:nvSpPr>
        <p:spPr>
          <a:xfrm>
            <a:off x="6748248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兵庫県</a:t>
            </a:r>
          </a:p>
        </p:txBody>
      </p:sp>
      <p:sp>
        <p:nvSpPr>
          <p:cNvPr id="251" name="テキスト ボックス 250">
            <a:extLst>
              <a:ext uri="{FF2B5EF4-FFF2-40B4-BE49-F238E27FC236}">
                <a16:creationId xmlns:a16="http://schemas.microsoft.com/office/drawing/2014/main" id="{E4616129-B854-4F9F-A660-158EEA8C6E8F}"/>
              </a:ext>
            </a:extLst>
          </p:cNvPr>
          <p:cNvSpPr txBox="1"/>
          <p:nvPr/>
        </p:nvSpPr>
        <p:spPr>
          <a:xfrm>
            <a:off x="6712970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252" name="直線コネクタ 251">
            <a:extLst>
              <a:ext uri="{FF2B5EF4-FFF2-40B4-BE49-F238E27FC236}">
                <a16:creationId xmlns:a16="http://schemas.microsoft.com/office/drawing/2014/main" id="{B1B06DD5-BB66-4BDC-B8B6-FA55C9FDF13C}"/>
              </a:ext>
            </a:extLst>
          </p:cNvPr>
          <p:cNvCxnSpPr/>
          <p:nvPr/>
        </p:nvCxnSpPr>
        <p:spPr>
          <a:xfrm>
            <a:off x="6739859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4DD21B3A-870D-40B4-AEFA-1648AF207716}"/>
              </a:ext>
            </a:extLst>
          </p:cNvPr>
          <p:cNvGrpSpPr/>
          <p:nvPr/>
        </p:nvGrpSpPr>
        <p:grpSpPr>
          <a:xfrm>
            <a:off x="190850" y="363502"/>
            <a:ext cx="9538414" cy="6236610"/>
            <a:chOff x="190850" y="363502"/>
            <a:chExt cx="9538414" cy="6236610"/>
          </a:xfrm>
        </p:grpSpPr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991C4FB6-57C8-439B-80C6-CE1E513D25D2}"/>
                </a:ext>
              </a:extLst>
            </p:cNvPr>
            <p:cNvSpPr/>
            <p:nvPr/>
          </p:nvSpPr>
          <p:spPr>
            <a:xfrm>
              <a:off x="912953" y="571500"/>
              <a:ext cx="1333500" cy="3267075"/>
            </a:xfrm>
            <a:custGeom>
              <a:avLst/>
              <a:gdLst>
                <a:gd name="connsiteX0" fmla="*/ 1333500 w 1333500"/>
                <a:gd name="connsiteY0" fmla="*/ 0 h 3267075"/>
                <a:gd name="connsiteX1" fmla="*/ 1333500 w 1333500"/>
                <a:gd name="connsiteY1" fmla="*/ 1933575 h 3267075"/>
                <a:gd name="connsiteX2" fmla="*/ 0 w 1333500"/>
                <a:gd name="connsiteY2" fmla="*/ 3267075 h 3267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33500" h="3267075">
                  <a:moveTo>
                    <a:pt x="1333500" y="0"/>
                  </a:moveTo>
                  <a:lnTo>
                    <a:pt x="1333500" y="1933575"/>
                  </a:lnTo>
                  <a:lnTo>
                    <a:pt x="0" y="3267075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83"/>
            </a:p>
          </p:txBody>
        </p:sp>
        <p:grpSp>
          <p:nvGrpSpPr>
            <p:cNvPr id="311" name="Group 8">
              <a:extLst>
                <a:ext uri="{FF2B5EF4-FFF2-40B4-BE49-F238E27FC236}">
                  <a16:creationId xmlns:a16="http://schemas.microsoft.com/office/drawing/2014/main" id="{1CEBD283-C73D-4B8E-9733-D696D47CBE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2489" y="1084455"/>
              <a:ext cx="2946775" cy="2375187"/>
              <a:chOff x="5166" y="4385"/>
              <a:chExt cx="1758" cy="1417"/>
            </a:xfrm>
          </p:grpSpPr>
          <p:sp>
            <p:nvSpPr>
              <p:cNvPr id="312" name="Freeform 9">
                <a:extLst>
                  <a:ext uri="{FF2B5EF4-FFF2-40B4-BE49-F238E27FC236}">
                    <a16:creationId xmlns:a16="http://schemas.microsoft.com/office/drawing/2014/main" id="{A4CE0ED8-B5BB-4E0D-B0DB-9557D4AB1D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7" y="4952"/>
                <a:ext cx="227" cy="397"/>
              </a:xfrm>
              <a:custGeom>
                <a:avLst/>
                <a:gdLst>
                  <a:gd name="T0" fmla="*/ 227 w 227"/>
                  <a:gd name="T1" fmla="*/ 397 h 397"/>
                  <a:gd name="T2" fmla="*/ 227 w 227"/>
                  <a:gd name="T3" fmla="*/ 283 h 397"/>
                  <a:gd name="T4" fmla="*/ 170 w 227"/>
                  <a:gd name="T5" fmla="*/ 283 h 397"/>
                  <a:gd name="T6" fmla="*/ 170 w 227"/>
                  <a:gd name="T7" fmla="*/ 113 h 397"/>
                  <a:gd name="T8" fmla="*/ 113 w 227"/>
                  <a:gd name="T9" fmla="*/ 113 h 397"/>
                  <a:gd name="T10" fmla="*/ 113 w 227"/>
                  <a:gd name="T11" fmla="*/ 57 h 397"/>
                  <a:gd name="T12" fmla="*/ 57 w 227"/>
                  <a:gd name="T13" fmla="*/ 57 h 397"/>
                  <a:gd name="T14" fmla="*/ 57 w 227"/>
                  <a:gd name="T15" fmla="*/ 0 h 397"/>
                  <a:gd name="T16" fmla="*/ 0 w 227"/>
                  <a:gd name="T17" fmla="*/ 0 h 397"/>
                  <a:gd name="T18" fmla="*/ 0 w 227"/>
                  <a:gd name="T19" fmla="*/ 113 h 397"/>
                  <a:gd name="T20" fmla="*/ 57 w 227"/>
                  <a:gd name="T21" fmla="*/ 113 h 397"/>
                  <a:gd name="T22" fmla="*/ 57 w 227"/>
                  <a:gd name="T23" fmla="*/ 397 h 397"/>
                  <a:gd name="T24" fmla="*/ 227 w 227"/>
                  <a:gd name="T25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397">
                    <a:moveTo>
                      <a:pt x="227" y="397"/>
                    </a:move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397"/>
                    </a:lnTo>
                    <a:lnTo>
                      <a:pt x="227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13" name="Freeform 10">
                <a:extLst>
                  <a:ext uri="{FF2B5EF4-FFF2-40B4-BE49-F238E27FC236}">
                    <a16:creationId xmlns:a16="http://schemas.microsoft.com/office/drawing/2014/main" id="{A78656D7-DF87-4D9F-9E45-C87D9C18D6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4" y="5009"/>
                <a:ext cx="170" cy="340"/>
              </a:xfrm>
              <a:custGeom>
                <a:avLst/>
                <a:gdLst>
                  <a:gd name="T0" fmla="*/ 170 w 170"/>
                  <a:gd name="T1" fmla="*/ 340 h 340"/>
                  <a:gd name="T2" fmla="*/ 0 w 170"/>
                  <a:gd name="T3" fmla="*/ 340 h 340"/>
                  <a:gd name="T4" fmla="*/ 0 w 170"/>
                  <a:gd name="T5" fmla="*/ 113 h 340"/>
                  <a:gd name="T6" fmla="*/ 56 w 170"/>
                  <a:gd name="T7" fmla="*/ 113 h 340"/>
                  <a:gd name="T8" fmla="*/ 56 w 170"/>
                  <a:gd name="T9" fmla="*/ 0 h 340"/>
                  <a:gd name="T10" fmla="*/ 113 w 170"/>
                  <a:gd name="T11" fmla="*/ 0 h 340"/>
                  <a:gd name="T12" fmla="*/ 113 w 170"/>
                  <a:gd name="T13" fmla="*/ 56 h 340"/>
                  <a:gd name="T14" fmla="*/ 170 w 170"/>
                  <a:gd name="T15" fmla="*/ 56 h 340"/>
                  <a:gd name="T16" fmla="*/ 170 w 170"/>
                  <a:gd name="T17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340">
                    <a:moveTo>
                      <a:pt x="170" y="340"/>
                    </a:moveTo>
                    <a:lnTo>
                      <a:pt x="0" y="340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0"/>
                    </a:lnTo>
                    <a:lnTo>
                      <a:pt x="113" y="0"/>
                    </a:lnTo>
                    <a:lnTo>
                      <a:pt x="113" y="56"/>
                    </a:lnTo>
                    <a:lnTo>
                      <a:pt x="170" y="56"/>
                    </a:lnTo>
                    <a:lnTo>
                      <a:pt x="170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14" name="Freeform 11">
                <a:extLst>
                  <a:ext uri="{FF2B5EF4-FFF2-40B4-BE49-F238E27FC236}">
                    <a16:creationId xmlns:a16="http://schemas.microsoft.com/office/drawing/2014/main" id="{AAA43E8E-3FD9-4014-A41B-6733A18C6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4" y="5405"/>
                <a:ext cx="170" cy="114"/>
              </a:xfrm>
              <a:custGeom>
                <a:avLst/>
                <a:gdLst>
                  <a:gd name="T0" fmla="*/ 170 w 170"/>
                  <a:gd name="T1" fmla="*/ 0 h 114"/>
                  <a:gd name="T2" fmla="*/ 0 w 170"/>
                  <a:gd name="T3" fmla="*/ 0 h 114"/>
                  <a:gd name="T4" fmla="*/ 0 w 170"/>
                  <a:gd name="T5" fmla="*/ 114 h 114"/>
                  <a:gd name="T6" fmla="*/ 170 w 170"/>
                  <a:gd name="T7" fmla="*/ 114 h 114"/>
                  <a:gd name="T8" fmla="*/ 170 w 170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114">
                    <a:moveTo>
                      <a:pt x="170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70" y="114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15" name="Freeform 12">
                <a:extLst>
                  <a:ext uri="{FF2B5EF4-FFF2-40B4-BE49-F238E27FC236}">
                    <a16:creationId xmlns:a16="http://schemas.microsoft.com/office/drawing/2014/main" id="{A7C799A8-1C33-499E-A962-C92FB75DD3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3" y="5689"/>
                <a:ext cx="114" cy="57"/>
              </a:xfrm>
              <a:custGeom>
                <a:avLst/>
                <a:gdLst>
                  <a:gd name="T0" fmla="*/ 114 w 114"/>
                  <a:gd name="T1" fmla="*/ 0 h 57"/>
                  <a:gd name="T2" fmla="*/ 0 w 114"/>
                  <a:gd name="T3" fmla="*/ 0 h 57"/>
                  <a:gd name="T4" fmla="*/ 0 w 114"/>
                  <a:gd name="T5" fmla="*/ 57 h 57"/>
                  <a:gd name="T6" fmla="*/ 114 w 114"/>
                  <a:gd name="T7" fmla="*/ 57 h 57"/>
                  <a:gd name="T8" fmla="*/ 114 w 114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57">
                    <a:moveTo>
                      <a:pt x="114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16" name="Freeform 13">
                <a:extLst>
                  <a:ext uri="{FF2B5EF4-FFF2-40B4-BE49-F238E27FC236}">
                    <a16:creationId xmlns:a16="http://schemas.microsoft.com/office/drawing/2014/main" id="{A1E8318A-F2B2-47DF-A995-77CBBD712A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3" y="5462"/>
                <a:ext cx="171" cy="170"/>
              </a:xfrm>
              <a:custGeom>
                <a:avLst/>
                <a:gdLst>
                  <a:gd name="T0" fmla="*/ 57 w 171"/>
                  <a:gd name="T1" fmla="*/ 0 h 170"/>
                  <a:gd name="T2" fmla="*/ 0 w 171"/>
                  <a:gd name="T3" fmla="*/ 0 h 170"/>
                  <a:gd name="T4" fmla="*/ 0 w 171"/>
                  <a:gd name="T5" fmla="*/ 170 h 170"/>
                  <a:gd name="T6" fmla="*/ 171 w 171"/>
                  <a:gd name="T7" fmla="*/ 170 h 170"/>
                  <a:gd name="T8" fmla="*/ 171 w 171"/>
                  <a:gd name="T9" fmla="*/ 114 h 170"/>
                  <a:gd name="T10" fmla="*/ 114 w 171"/>
                  <a:gd name="T11" fmla="*/ 114 h 170"/>
                  <a:gd name="T12" fmla="*/ 114 w 171"/>
                  <a:gd name="T13" fmla="*/ 57 h 170"/>
                  <a:gd name="T14" fmla="*/ 57 w 171"/>
                  <a:gd name="T15" fmla="*/ 57 h 170"/>
                  <a:gd name="T16" fmla="*/ 57 w 171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1" h="170">
                    <a:moveTo>
                      <a:pt x="57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171" y="170"/>
                    </a:lnTo>
                    <a:lnTo>
                      <a:pt x="171" y="114"/>
                    </a:lnTo>
                    <a:lnTo>
                      <a:pt x="114" y="114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17" name="Freeform 14">
                <a:extLst>
                  <a:ext uri="{FF2B5EF4-FFF2-40B4-BE49-F238E27FC236}">
                    <a16:creationId xmlns:a16="http://schemas.microsoft.com/office/drawing/2014/main" id="{A8D6BCCD-A8E0-4B5F-B32C-08107A752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7" y="5009"/>
                <a:ext cx="283" cy="396"/>
              </a:xfrm>
              <a:custGeom>
                <a:avLst/>
                <a:gdLst>
                  <a:gd name="T0" fmla="*/ 227 w 283"/>
                  <a:gd name="T1" fmla="*/ 340 h 396"/>
                  <a:gd name="T2" fmla="*/ 170 w 283"/>
                  <a:gd name="T3" fmla="*/ 340 h 396"/>
                  <a:gd name="T4" fmla="*/ 170 w 283"/>
                  <a:gd name="T5" fmla="*/ 396 h 396"/>
                  <a:gd name="T6" fmla="*/ 113 w 283"/>
                  <a:gd name="T7" fmla="*/ 396 h 396"/>
                  <a:gd name="T8" fmla="*/ 113 w 283"/>
                  <a:gd name="T9" fmla="*/ 340 h 396"/>
                  <a:gd name="T10" fmla="*/ 56 w 283"/>
                  <a:gd name="T11" fmla="*/ 340 h 396"/>
                  <a:gd name="T12" fmla="*/ 56 w 283"/>
                  <a:gd name="T13" fmla="*/ 283 h 396"/>
                  <a:gd name="T14" fmla="*/ 0 w 283"/>
                  <a:gd name="T15" fmla="*/ 283 h 396"/>
                  <a:gd name="T16" fmla="*/ 0 w 283"/>
                  <a:gd name="T17" fmla="*/ 56 h 396"/>
                  <a:gd name="T18" fmla="*/ 170 w 283"/>
                  <a:gd name="T19" fmla="*/ 56 h 396"/>
                  <a:gd name="T20" fmla="*/ 170 w 283"/>
                  <a:gd name="T21" fmla="*/ 0 h 396"/>
                  <a:gd name="T22" fmla="*/ 283 w 283"/>
                  <a:gd name="T23" fmla="*/ 0 h 396"/>
                  <a:gd name="T24" fmla="*/ 283 w 283"/>
                  <a:gd name="T25" fmla="*/ 113 h 396"/>
                  <a:gd name="T26" fmla="*/ 227 w 283"/>
                  <a:gd name="T27" fmla="*/ 113 h 396"/>
                  <a:gd name="T28" fmla="*/ 227 w 283"/>
                  <a:gd name="T29" fmla="*/ 340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3" h="396">
                    <a:moveTo>
                      <a:pt x="227" y="340"/>
                    </a:moveTo>
                    <a:lnTo>
                      <a:pt x="170" y="340"/>
                    </a:lnTo>
                    <a:lnTo>
                      <a:pt x="170" y="396"/>
                    </a:lnTo>
                    <a:lnTo>
                      <a:pt x="113" y="396"/>
                    </a:lnTo>
                    <a:lnTo>
                      <a:pt x="113" y="340"/>
                    </a:lnTo>
                    <a:lnTo>
                      <a:pt x="56" y="340"/>
                    </a:lnTo>
                    <a:lnTo>
                      <a:pt x="56" y="283"/>
                    </a:lnTo>
                    <a:lnTo>
                      <a:pt x="0" y="283"/>
                    </a:lnTo>
                    <a:lnTo>
                      <a:pt x="0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83" y="0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18" name="Freeform 15">
                <a:extLst>
                  <a:ext uri="{FF2B5EF4-FFF2-40B4-BE49-F238E27FC236}">
                    <a16:creationId xmlns:a16="http://schemas.microsoft.com/office/drawing/2014/main" id="{9717B3CA-27CC-408C-A192-A8A81C315B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3" y="5235"/>
                <a:ext cx="227" cy="284"/>
              </a:xfrm>
              <a:custGeom>
                <a:avLst/>
                <a:gdLst>
                  <a:gd name="T0" fmla="*/ 114 w 227"/>
                  <a:gd name="T1" fmla="*/ 0 h 284"/>
                  <a:gd name="T2" fmla="*/ 57 w 227"/>
                  <a:gd name="T3" fmla="*/ 0 h 284"/>
                  <a:gd name="T4" fmla="*/ 57 w 227"/>
                  <a:gd name="T5" fmla="*/ 57 h 284"/>
                  <a:gd name="T6" fmla="*/ 0 w 227"/>
                  <a:gd name="T7" fmla="*/ 57 h 284"/>
                  <a:gd name="T8" fmla="*/ 0 w 227"/>
                  <a:gd name="T9" fmla="*/ 284 h 284"/>
                  <a:gd name="T10" fmla="*/ 57 w 227"/>
                  <a:gd name="T11" fmla="*/ 284 h 284"/>
                  <a:gd name="T12" fmla="*/ 57 w 227"/>
                  <a:gd name="T13" fmla="*/ 227 h 284"/>
                  <a:gd name="T14" fmla="*/ 170 w 227"/>
                  <a:gd name="T15" fmla="*/ 227 h 284"/>
                  <a:gd name="T16" fmla="*/ 170 w 227"/>
                  <a:gd name="T17" fmla="*/ 170 h 284"/>
                  <a:gd name="T18" fmla="*/ 227 w 227"/>
                  <a:gd name="T19" fmla="*/ 170 h 284"/>
                  <a:gd name="T20" fmla="*/ 227 w 227"/>
                  <a:gd name="T21" fmla="*/ 114 h 284"/>
                  <a:gd name="T22" fmla="*/ 170 w 227"/>
                  <a:gd name="T23" fmla="*/ 114 h 284"/>
                  <a:gd name="T24" fmla="*/ 170 w 227"/>
                  <a:gd name="T25" fmla="*/ 57 h 284"/>
                  <a:gd name="T26" fmla="*/ 114 w 227"/>
                  <a:gd name="T27" fmla="*/ 57 h 284"/>
                  <a:gd name="T28" fmla="*/ 114 w 227"/>
                  <a:gd name="T29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7" h="284">
                    <a:moveTo>
                      <a:pt x="114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19" name="Freeform 16">
                <a:extLst>
                  <a:ext uri="{FF2B5EF4-FFF2-40B4-BE49-F238E27FC236}">
                    <a16:creationId xmlns:a16="http://schemas.microsoft.com/office/drawing/2014/main" id="{7CEDDF54-39DF-4F49-83C7-284AE067C5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5349"/>
                <a:ext cx="170" cy="340"/>
              </a:xfrm>
              <a:custGeom>
                <a:avLst/>
                <a:gdLst>
                  <a:gd name="T0" fmla="*/ 113 w 170"/>
                  <a:gd name="T1" fmla="*/ 0 h 340"/>
                  <a:gd name="T2" fmla="*/ 0 w 170"/>
                  <a:gd name="T3" fmla="*/ 0 h 340"/>
                  <a:gd name="T4" fmla="*/ 0 w 170"/>
                  <a:gd name="T5" fmla="*/ 113 h 340"/>
                  <a:gd name="T6" fmla="*/ 57 w 170"/>
                  <a:gd name="T7" fmla="*/ 113 h 340"/>
                  <a:gd name="T8" fmla="*/ 57 w 170"/>
                  <a:gd name="T9" fmla="*/ 340 h 340"/>
                  <a:gd name="T10" fmla="*/ 113 w 170"/>
                  <a:gd name="T11" fmla="*/ 340 h 340"/>
                  <a:gd name="T12" fmla="*/ 113 w 170"/>
                  <a:gd name="T13" fmla="*/ 283 h 340"/>
                  <a:gd name="T14" fmla="*/ 170 w 170"/>
                  <a:gd name="T15" fmla="*/ 283 h 340"/>
                  <a:gd name="T16" fmla="*/ 170 w 170"/>
                  <a:gd name="T17" fmla="*/ 170 h 340"/>
                  <a:gd name="T18" fmla="*/ 113 w 170"/>
                  <a:gd name="T19" fmla="*/ 170 h 340"/>
                  <a:gd name="T20" fmla="*/ 113 w 170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340">
                    <a:moveTo>
                      <a:pt x="113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20" name="Freeform 17">
                <a:extLst>
                  <a:ext uri="{FF2B5EF4-FFF2-40B4-BE49-F238E27FC236}">
                    <a16:creationId xmlns:a16="http://schemas.microsoft.com/office/drawing/2014/main" id="{93A6BF3D-9CBB-45E7-AAEC-E24D5ECF1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5405"/>
                <a:ext cx="170" cy="284"/>
              </a:xfrm>
              <a:custGeom>
                <a:avLst/>
                <a:gdLst>
                  <a:gd name="T0" fmla="*/ 113 w 170"/>
                  <a:gd name="T1" fmla="*/ 0 h 284"/>
                  <a:gd name="T2" fmla="*/ 0 w 170"/>
                  <a:gd name="T3" fmla="*/ 0 h 284"/>
                  <a:gd name="T4" fmla="*/ 0 w 170"/>
                  <a:gd name="T5" fmla="*/ 57 h 284"/>
                  <a:gd name="T6" fmla="*/ 56 w 170"/>
                  <a:gd name="T7" fmla="*/ 57 h 284"/>
                  <a:gd name="T8" fmla="*/ 56 w 170"/>
                  <a:gd name="T9" fmla="*/ 227 h 284"/>
                  <a:gd name="T10" fmla="*/ 113 w 170"/>
                  <a:gd name="T11" fmla="*/ 227 h 284"/>
                  <a:gd name="T12" fmla="*/ 113 w 170"/>
                  <a:gd name="T13" fmla="*/ 284 h 284"/>
                  <a:gd name="T14" fmla="*/ 170 w 170"/>
                  <a:gd name="T15" fmla="*/ 284 h 284"/>
                  <a:gd name="T16" fmla="*/ 170 w 170"/>
                  <a:gd name="T17" fmla="*/ 57 h 284"/>
                  <a:gd name="T18" fmla="*/ 113 w 170"/>
                  <a:gd name="T19" fmla="*/ 57 h 284"/>
                  <a:gd name="T20" fmla="*/ 113 w 170"/>
                  <a:gd name="T2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284">
                    <a:moveTo>
                      <a:pt x="113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170" y="284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21" name="Freeform 18">
                <a:extLst>
                  <a:ext uri="{FF2B5EF4-FFF2-40B4-BE49-F238E27FC236}">
                    <a16:creationId xmlns:a16="http://schemas.microsoft.com/office/drawing/2014/main" id="{10CF55A2-E1F9-43EC-9192-CE5924A46E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0" y="5292"/>
                <a:ext cx="340" cy="454"/>
              </a:xfrm>
              <a:custGeom>
                <a:avLst/>
                <a:gdLst>
                  <a:gd name="T0" fmla="*/ 283 w 340"/>
                  <a:gd name="T1" fmla="*/ 170 h 454"/>
                  <a:gd name="T2" fmla="*/ 283 w 340"/>
                  <a:gd name="T3" fmla="*/ 340 h 454"/>
                  <a:gd name="T4" fmla="*/ 340 w 340"/>
                  <a:gd name="T5" fmla="*/ 340 h 454"/>
                  <a:gd name="T6" fmla="*/ 340 w 340"/>
                  <a:gd name="T7" fmla="*/ 397 h 454"/>
                  <a:gd name="T8" fmla="*/ 170 w 340"/>
                  <a:gd name="T9" fmla="*/ 397 h 454"/>
                  <a:gd name="T10" fmla="*/ 170 w 340"/>
                  <a:gd name="T11" fmla="*/ 454 h 454"/>
                  <a:gd name="T12" fmla="*/ 113 w 340"/>
                  <a:gd name="T13" fmla="*/ 454 h 454"/>
                  <a:gd name="T14" fmla="*/ 113 w 340"/>
                  <a:gd name="T15" fmla="*/ 284 h 454"/>
                  <a:gd name="T16" fmla="*/ 56 w 340"/>
                  <a:gd name="T17" fmla="*/ 284 h 454"/>
                  <a:gd name="T18" fmla="*/ 56 w 340"/>
                  <a:gd name="T19" fmla="*/ 227 h 454"/>
                  <a:gd name="T20" fmla="*/ 0 w 340"/>
                  <a:gd name="T21" fmla="*/ 227 h 454"/>
                  <a:gd name="T22" fmla="*/ 0 w 340"/>
                  <a:gd name="T23" fmla="*/ 170 h 454"/>
                  <a:gd name="T24" fmla="*/ 56 w 340"/>
                  <a:gd name="T25" fmla="*/ 170 h 454"/>
                  <a:gd name="T26" fmla="*/ 56 w 340"/>
                  <a:gd name="T27" fmla="*/ 57 h 454"/>
                  <a:gd name="T28" fmla="*/ 113 w 340"/>
                  <a:gd name="T29" fmla="*/ 57 h 454"/>
                  <a:gd name="T30" fmla="*/ 113 w 340"/>
                  <a:gd name="T31" fmla="*/ 0 h 454"/>
                  <a:gd name="T32" fmla="*/ 170 w 340"/>
                  <a:gd name="T33" fmla="*/ 0 h 454"/>
                  <a:gd name="T34" fmla="*/ 170 w 340"/>
                  <a:gd name="T35" fmla="*/ 57 h 454"/>
                  <a:gd name="T36" fmla="*/ 227 w 340"/>
                  <a:gd name="T37" fmla="*/ 57 h 454"/>
                  <a:gd name="T38" fmla="*/ 227 w 340"/>
                  <a:gd name="T39" fmla="*/ 170 h 454"/>
                  <a:gd name="T40" fmla="*/ 283 w 340"/>
                  <a:gd name="T41" fmla="*/ 17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454">
                    <a:moveTo>
                      <a:pt x="283" y="170"/>
                    </a:moveTo>
                    <a:lnTo>
                      <a:pt x="283" y="340"/>
                    </a:lnTo>
                    <a:lnTo>
                      <a:pt x="340" y="340"/>
                    </a:lnTo>
                    <a:lnTo>
                      <a:pt x="340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113" y="454"/>
                    </a:lnTo>
                    <a:lnTo>
                      <a:pt x="113" y="284"/>
                    </a:lnTo>
                    <a:lnTo>
                      <a:pt x="56" y="284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170"/>
                    </a:lnTo>
                    <a:lnTo>
                      <a:pt x="283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22" name="Freeform 19">
                <a:extLst>
                  <a:ext uri="{FF2B5EF4-FFF2-40B4-BE49-F238E27FC236}">
                    <a16:creationId xmlns:a16="http://schemas.microsoft.com/office/drawing/2014/main" id="{1FBBDFAA-15D9-4770-BFB5-8E66BCD472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0" y="5519"/>
                <a:ext cx="283" cy="283"/>
              </a:xfrm>
              <a:custGeom>
                <a:avLst/>
                <a:gdLst>
                  <a:gd name="T0" fmla="*/ 283 w 283"/>
                  <a:gd name="T1" fmla="*/ 227 h 283"/>
                  <a:gd name="T2" fmla="*/ 170 w 283"/>
                  <a:gd name="T3" fmla="*/ 227 h 283"/>
                  <a:gd name="T4" fmla="*/ 170 w 283"/>
                  <a:gd name="T5" fmla="*/ 283 h 283"/>
                  <a:gd name="T6" fmla="*/ 56 w 283"/>
                  <a:gd name="T7" fmla="*/ 283 h 283"/>
                  <a:gd name="T8" fmla="*/ 56 w 283"/>
                  <a:gd name="T9" fmla="*/ 227 h 283"/>
                  <a:gd name="T10" fmla="*/ 0 w 283"/>
                  <a:gd name="T11" fmla="*/ 227 h 283"/>
                  <a:gd name="T12" fmla="*/ 0 w 283"/>
                  <a:gd name="T13" fmla="*/ 57 h 283"/>
                  <a:gd name="T14" fmla="*/ 56 w 283"/>
                  <a:gd name="T15" fmla="*/ 57 h 283"/>
                  <a:gd name="T16" fmla="*/ 56 w 283"/>
                  <a:gd name="T17" fmla="*/ 0 h 283"/>
                  <a:gd name="T18" fmla="*/ 226 w 283"/>
                  <a:gd name="T19" fmla="*/ 0 h 283"/>
                  <a:gd name="T20" fmla="*/ 226 w 283"/>
                  <a:gd name="T21" fmla="*/ 57 h 283"/>
                  <a:gd name="T22" fmla="*/ 283 w 283"/>
                  <a:gd name="T23" fmla="*/ 57 h 283"/>
                  <a:gd name="T24" fmla="*/ 283 w 283"/>
                  <a:gd name="T25" fmla="*/ 227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283">
                    <a:moveTo>
                      <a:pt x="283" y="227"/>
                    </a:moveTo>
                    <a:lnTo>
                      <a:pt x="170" y="227"/>
                    </a:lnTo>
                    <a:lnTo>
                      <a:pt x="170" y="283"/>
                    </a:lnTo>
                    <a:lnTo>
                      <a:pt x="56" y="283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0"/>
                    </a:lnTo>
                    <a:lnTo>
                      <a:pt x="226" y="0"/>
                    </a:lnTo>
                    <a:lnTo>
                      <a:pt x="226" y="57"/>
                    </a:lnTo>
                    <a:lnTo>
                      <a:pt x="283" y="57"/>
                    </a:lnTo>
                    <a:lnTo>
                      <a:pt x="283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23" name="Freeform 20">
                <a:extLst>
                  <a:ext uri="{FF2B5EF4-FFF2-40B4-BE49-F238E27FC236}">
                    <a16:creationId xmlns:a16="http://schemas.microsoft.com/office/drawing/2014/main" id="{215CF643-4F90-4EB6-A112-9080690E6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6" y="5009"/>
                <a:ext cx="737" cy="567"/>
              </a:xfrm>
              <a:custGeom>
                <a:avLst/>
                <a:gdLst>
                  <a:gd name="T0" fmla="*/ 227 w 737"/>
                  <a:gd name="T1" fmla="*/ 56 h 567"/>
                  <a:gd name="T2" fmla="*/ 227 w 737"/>
                  <a:gd name="T3" fmla="*/ 170 h 567"/>
                  <a:gd name="T4" fmla="*/ 113 w 737"/>
                  <a:gd name="T5" fmla="*/ 170 h 567"/>
                  <a:gd name="T6" fmla="*/ 113 w 737"/>
                  <a:gd name="T7" fmla="*/ 226 h 567"/>
                  <a:gd name="T8" fmla="*/ 0 w 737"/>
                  <a:gd name="T9" fmla="*/ 226 h 567"/>
                  <a:gd name="T10" fmla="*/ 0 w 737"/>
                  <a:gd name="T11" fmla="*/ 340 h 567"/>
                  <a:gd name="T12" fmla="*/ 113 w 737"/>
                  <a:gd name="T13" fmla="*/ 340 h 567"/>
                  <a:gd name="T14" fmla="*/ 113 w 737"/>
                  <a:gd name="T15" fmla="*/ 283 h 567"/>
                  <a:gd name="T16" fmla="*/ 227 w 737"/>
                  <a:gd name="T17" fmla="*/ 283 h 567"/>
                  <a:gd name="T18" fmla="*/ 227 w 737"/>
                  <a:gd name="T19" fmla="*/ 567 h 567"/>
                  <a:gd name="T20" fmla="*/ 510 w 737"/>
                  <a:gd name="T21" fmla="*/ 567 h 567"/>
                  <a:gd name="T22" fmla="*/ 510 w 737"/>
                  <a:gd name="T23" fmla="*/ 510 h 567"/>
                  <a:gd name="T24" fmla="*/ 624 w 737"/>
                  <a:gd name="T25" fmla="*/ 510 h 567"/>
                  <a:gd name="T26" fmla="*/ 624 w 737"/>
                  <a:gd name="T27" fmla="*/ 453 h 567"/>
                  <a:gd name="T28" fmla="*/ 680 w 737"/>
                  <a:gd name="T29" fmla="*/ 453 h 567"/>
                  <a:gd name="T30" fmla="*/ 680 w 737"/>
                  <a:gd name="T31" fmla="*/ 340 h 567"/>
                  <a:gd name="T32" fmla="*/ 737 w 737"/>
                  <a:gd name="T33" fmla="*/ 340 h 567"/>
                  <a:gd name="T34" fmla="*/ 737 w 737"/>
                  <a:gd name="T35" fmla="*/ 56 h 567"/>
                  <a:gd name="T36" fmla="*/ 624 w 737"/>
                  <a:gd name="T37" fmla="*/ 56 h 567"/>
                  <a:gd name="T38" fmla="*/ 624 w 737"/>
                  <a:gd name="T39" fmla="*/ 0 h 567"/>
                  <a:gd name="T40" fmla="*/ 227 w 737"/>
                  <a:gd name="T41" fmla="*/ 0 h 567"/>
                  <a:gd name="T42" fmla="*/ 227 w 737"/>
                  <a:gd name="T43" fmla="*/ 5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37" h="567">
                    <a:moveTo>
                      <a:pt x="227" y="56"/>
                    </a:moveTo>
                    <a:lnTo>
                      <a:pt x="227" y="170"/>
                    </a:lnTo>
                    <a:lnTo>
                      <a:pt x="113" y="170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227" y="283"/>
                    </a:lnTo>
                    <a:lnTo>
                      <a:pt x="227" y="567"/>
                    </a:lnTo>
                    <a:lnTo>
                      <a:pt x="510" y="567"/>
                    </a:lnTo>
                    <a:lnTo>
                      <a:pt x="510" y="510"/>
                    </a:lnTo>
                    <a:lnTo>
                      <a:pt x="624" y="510"/>
                    </a:lnTo>
                    <a:lnTo>
                      <a:pt x="624" y="453"/>
                    </a:lnTo>
                    <a:lnTo>
                      <a:pt x="680" y="453"/>
                    </a:lnTo>
                    <a:lnTo>
                      <a:pt x="680" y="340"/>
                    </a:lnTo>
                    <a:lnTo>
                      <a:pt x="737" y="340"/>
                    </a:lnTo>
                    <a:lnTo>
                      <a:pt x="737" y="56"/>
                    </a:lnTo>
                    <a:lnTo>
                      <a:pt x="624" y="56"/>
                    </a:lnTo>
                    <a:lnTo>
                      <a:pt x="624" y="0"/>
                    </a:lnTo>
                    <a:lnTo>
                      <a:pt x="227" y="0"/>
                    </a:lnTo>
                    <a:lnTo>
                      <a:pt x="227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24" name="Freeform 21">
                <a:extLst>
                  <a:ext uri="{FF2B5EF4-FFF2-40B4-BE49-F238E27FC236}">
                    <a16:creationId xmlns:a16="http://schemas.microsoft.com/office/drawing/2014/main" id="{58731324-355C-4825-B9D8-977383142F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0" y="4385"/>
                <a:ext cx="964" cy="1020"/>
              </a:xfrm>
              <a:custGeom>
                <a:avLst/>
                <a:gdLst>
                  <a:gd name="T0" fmla="*/ 964 w 964"/>
                  <a:gd name="T1" fmla="*/ 57 h 1020"/>
                  <a:gd name="T2" fmla="*/ 737 w 964"/>
                  <a:gd name="T3" fmla="*/ 57 h 1020"/>
                  <a:gd name="T4" fmla="*/ 737 w 964"/>
                  <a:gd name="T5" fmla="*/ 113 h 1020"/>
                  <a:gd name="T6" fmla="*/ 567 w 964"/>
                  <a:gd name="T7" fmla="*/ 113 h 1020"/>
                  <a:gd name="T8" fmla="*/ 567 w 964"/>
                  <a:gd name="T9" fmla="*/ 57 h 1020"/>
                  <a:gd name="T10" fmla="*/ 510 w 964"/>
                  <a:gd name="T11" fmla="*/ 57 h 1020"/>
                  <a:gd name="T12" fmla="*/ 510 w 964"/>
                  <a:gd name="T13" fmla="*/ 0 h 1020"/>
                  <a:gd name="T14" fmla="*/ 453 w 964"/>
                  <a:gd name="T15" fmla="*/ 0 h 1020"/>
                  <a:gd name="T16" fmla="*/ 453 w 964"/>
                  <a:gd name="T17" fmla="*/ 57 h 1020"/>
                  <a:gd name="T18" fmla="*/ 397 w 964"/>
                  <a:gd name="T19" fmla="*/ 57 h 1020"/>
                  <a:gd name="T20" fmla="*/ 397 w 964"/>
                  <a:gd name="T21" fmla="*/ 283 h 1020"/>
                  <a:gd name="T22" fmla="*/ 227 w 964"/>
                  <a:gd name="T23" fmla="*/ 283 h 1020"/>
                  <a:gd name="T24" fmla="*/ 227 w 964"/>
                  <a:gd name="T25" fmla="*/ 227 h 1020"/>
                  <a:gd name="T26" fmla="*/ 170 w 964"/>
                  <a:gd name="T27" fmla="*/ 227 h 1020"/>
                  <a:gd name="T28" fmla="*/ 170 w 964"/>
                  <a:gd name="T29" fmla="*/ 283 h 1020"/>
                  <a:gd name="T30" fmla="*/ 113 w 964"/>
                  <a:gd name="T31" fmla="*/ 283 h 1020"/>
                  <a:gd name="T32" fmla="*/ 113 w 964"/>
                  <a:gd name="T33" fmla="*/ 340 h 1020"/>
                  <a:gd name="T34" fmla="*/ 56 w 964"/>
                  <a:gd name="T35" fmla="*/ 340 h 1020"/>
                  <a:gd name="T36" fmla="*/ 56 w 964"/>
                  <a:gd name="T37" fmla="*/ 510 h 1020"/>
                  <a:gd name="T38" fmla="*/ 113 w 964"/>
                  <a:gd name="T39" fmla="*/ 510 h 1020"/>
                  <a:gd name="T40" fmla="*/ 113 w 964"/>
                  <a:gd name="T41" fmla="*/ 567 h 1020"/>
                  <a:gd name="T42" fmla="*/ 56 w 964"/>
                  <a:gd name="T43" fmla="*/ 567 h 1020"/>
                  <a:gd name="T44" fmla="*/ 56 w 964"/>
                  <a:gd name="T45" fmla="*/ 624 h 1020"/>
                  <a:gd name="T46" fmla="*/ 0 w 964"/>
                  <a:gd name="T47" fmla="*/ 624 h 1020"/>
                  <a:gd name="T48" fmla="*/ 0 w 964"/>
                  <a:gd name="T49" fmla="*/ 680 h 1020"/>
                  <a:gd name="T50" fmla="*/ 113 w 964"/>
                  <a:gd name="T51" fmla="*/ 680 h 1020"/>
                  <a:gd name="T52" fmla="*/ 113 w 964"/>
                  <a:gd name="T53" fmla="*/ 907 h 1020"/>
                  <a:gd name="T54" fmla="*/ 170 w 964"/>
                  <a:gd name="T55" fmla="*/ 907 h 1020"/>
                  <a:gd name="T56" fmla="*/ 170 w 964"/>
                  <a:gd name="T57" fmla="*/ 964 h 1020"/>
                  <a:gd name="T58" fmla="*/ 227 w 964"/>
                  <a:gd name="T59" fmla="*/ 964 h 1020"/>
                  <a:gd name="T60" fmla="*/ 227 w 964"/>
                  <a:gd name="T61" fmla="*/ 1020 h 1020"/>
                  <a:gd name="T62" fmla="*/ 340 w 964"/>
                  <a:gd name="T63" fmla="*/ 1020 h 1020"/>
                  <a:gd name="T64" fmla="*/ 340 w 964"/>
                  <a:gd name="T65" fmla="*/ 964 h 1020"/>
                  <a:gd name="T66" fmla="*/ 453 w 964"/>
                  <a:gd name="T67" fmla="*/ 964 h 1020"/>
                  <a:gd name="T68" fmla="*/ 453 w 964"/>
                  <a:gd name="T69" fmla="*/ 907 h 1020"/>
                  <a:gd name="T70" fmla="*/ 510 w 964"/>
                  <a:gd name="T71" fmla="*/ 907 h 1020"/>
                  <a:gd name="T72" fmla="*/ 510 w 964"/>
                  <a:gd name="T73" fmla="*/ 850 h 1020"/>
                  <a:gd name="T74" fmla="*/ 567 w 964"/>
                  <a:gd name="T75" fmla="*/ 850 h 1020"/>
                  <a:gd name="T76" fmla="*/ 567 w 964"/>
                  <a:gd name="T77" fmla="*/ 680 h 1020"/>
                  <a:gd name="T78" fmla="*/ 737 w 964"/>
                  <a:gd name="T79" fmla="*/ 680 h 1020"/>
                  <a:gd name="T80" fmla="*/ 737 w 964"/>
                  <a:gd name="T81" fmla="*/ 624 h 1020"/>
                  <a:gd name="T82" fmla="*/ 907 w 964"/>
                  <a:gd name="T83" fmla="*/ 624 h 1020"/>
                  <a:gd name="T84" fmla="*/ 907 w 964"/>
                  <a:gd name="T85" fmla="*/ 453 h 1020"/>
                  <a:gd name="T86" fmla="*/ 737 w 964"/>
                  <a:gd name="T87" fmla="*/ 453 h 1020"/>
                  <a:gd name="T88" fmla="*/ 737 w 964"/>
                  <a:gd name="T89" fmla="*/ 227 h 1020"/>
                  <a:gd name="T90" fmla="*/ 964 w 964"/>
                  <a:gd name="T91" fmla="*/ 227 h 1020"/>
                  <a:gd name="T92" fmla="*/ 964 w 964"/>
                  <a:gd name="T93" fmla="*/ 57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64" h="1020">
                    <a:moveTo>
                      <a:pt x="964" y="57"/>
                    </a:moveTo>
                    <a:lnTo>
                      <a:pt x="737" y="57"/>
                    </a:lnTo>
                    <a:lnTo>
                      <a:pt x="737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453" y="0"/>
                    </a:lnTo>
                    <a:lnTo>
                      <a:pt x="453" y="57"/>
                    </a:lnTo>
                    <a:lnTo>
                      <a:pt x="397" y="57"/>
                    </a:lnTo>
                    <a:lnTo>
                      <a:pt x="397" y="283"/>
                    </a:lnTo>
                    <a:lnTo>
                      <a:pt x="227" y="283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283"/>
                    </a:lnTo>
                    <a:lnTo>
                      <a:pt x="113" y="283"/>
                    </a:lnTo>
                    <a:lnTo>
                      <a:pt x="113" y="340"/>
                    </a:lnTo>
                    <a:lnTo>
                      <a:pt x="56" y="340"/>
                    </a:lnTo>
                    <a:lnTo>
                      <a:pt x="56" y="510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56" y="567"/>
                    </a:lnTo>
                    <a:lnTo>
                      <a:pt x="56" y="624"/>
                    </a:lnTo>
                    <a:lnTo>
                      <a:pt x="0" y="624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907"/>
                    </a:lnTo>
                    <a:lnTo>
                      <a:pt x="170" y="907"/>
                    </a:lnTo>
                    <a:lnTo>
                      <a:pt x="170" y="964"/>
                    </a:lnTo>
                    <a:lnTo>
                      <a:pt x="227" y="964"/>
                    </a:lnTo>
                    <a:lnTo>
                      <a:pt x="227" y="1020"/>
                    </a:lnTo>
                    <a:lnTo>
                      <a:pt x="340" y="1020"/>
                    </a:lnTo>
                    <a:lnTo>
                      <a:pt x="340" y="964"/>
                    </a:lnTo>
                    <a:lnTo>
                      <a:pt x="453" y="964"/>
                    </a:lnTo>
                    <a:lnTo>
                      <a:pt x="453" y="907"/>
                    </a:lnTo>
                    <a:lnTo>
                      <a:pt x="510" y="907"/>
                    </a:lnTo>
                    <a:lnTo>
                      <a:pt x="510" y="850"/>
                    </a:lnTo>
                    <a:lnTo>
                      <a:pt x="567" y="850"/>
                    </a:lnTo>
                    <a:lnTo>
                      <a:pt x="567" y="680"/>
                    </a:lnTo>
                    <a:lnTo>
                      <a:pt x="737" y="680"/>
                    </a:lnTo>
                    <a:lnTo>
                      <a:pt x="737" y="624"/>
                    </a:lnTo>
                    <a:lnTo>
                      <a:pt x="907" y="624"/>
                    </a:lnTo>
                    <a:lnTo>
                      <a:pt x="907" y="453"/>
                    </a:lnTo>
                    <a:lnTo>
                      <a:pt x="737" y="453"/>
                    </a:lnTo>
                    <a:lnTo>
                      <a:pt x="737" y="227"/>
                    </a:lnTo>
                    <a:lnTo>
                      <a:pt x="964" y="227"/>
                    </a:lnTo>
                    <a:lnTo>
                      <a:pt x="964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A21E95A9-5064-4C73-B73D-8154366B1485}"/>
                </a:ext>
              </a:extLst>
            </p:cNvPr>
            <p:cNvGrpSpPr/>
            <p:nvPr/>
          </p:nvGrpSpPr>
          <p:grpSpPr>
            <a:xfrm>
              <a:off x="190850" y="793745"/>
              <a:ext cx="1736044" cy="2442484"/>
              <a:chOff x="190850" y="793745"/>
              <a:chExt cx="1736044" cy="2442484"/>
            </a:xfrm>
          </p:grpSpPr>
          <p:sp>
            <p:nvSpPr>
              <p:cNvPr id="370" name="Freeform 34">
                <a:extLst>
                  <a:ext uri="{FF2B5EF4-FFF2-40B4-BE49-F238E27FC236}">
                    <a16:creationId xmlns:a16="http://schemas.microsoft.com/office/drawing/2014/main" id="{925FFCD8-9CB0-4127-84AB-A22DA210C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850" y="2272389"/>
                <a:ext cx="963839" cy="963840"/>
              </a:xfrm>
              <a:custGeom>
                <a:avLst/>
                <a:gdLst>
                  <a:gd name="T0" fmla="*/ 283 w 850"/>
                  <a:gd name="T1" fmla="*/ 0 h 850"/>
                  <a:gd name="T2" fmla="*/ 283 w 850"/>
                  <a:gd name="T3" fmla="*/ 113 h 850"/>
                  <a:gd name="T4" fmla="*/ 227 w 850"/>
                  <a:gd name="T5" fmla="*/ 113 h 850"/>
                  <a:gd name="T6" fmla="*/ 227 w 850"/>
                  <a:gd name="T7" fmla="*/ 170 h 850"/>
                  <a:gd name="T8" fmla="*/ 170 w 850"/>
                  <a:gd name="T9" fmla="*/ 170 h 850"/>
                  <a:gd name="T10" fmla="*/ 170 w 850"/>
                  <a:gd name="T11" fmla="*/ 113 h 850"/>
                  <a:gd name="T12" fmla="*/ 113 w 850"/>
                  <a:gd name="T13" fmla="*/ 113 h 850"/>
                  <a:gd name="T14" fmla="*/ 113 w 850"/>
                  <a:gd name="T15" fmla="*/ 170 h 850"/>
                  <a:gd name="T16" fmla="*/ 0 w 850"/>
                  <a:gd name="T17" fmla="*/ 170 h 850"/>
                  <a:gd name="T18" fmla="*/ 0 w 850"/>
                  <a:gd name="T19" fmla="*/ 453 h 850"/>
                  <a:gd name="T20" fmla="*/ 57 w 850"/>
                  <a:gd name="T21" fmla="*/ 453 h 850"/>
                  <a:gd name="T22" fmla="*/ 57 w 850"/>
                  <a:gd name="T23" fmla="*/ 567 h 850"/>
                  <a:gd name="T24" fmla="*/ 170 w 850"/>
                  <a:gd name="T25" fmla="*/ 567 h 850"/>
                  <a:gd name="T26" fmla="*/ 170 w 850"/>
                  <a:gd name="T27" fmla="*/ 510 h 850"/>
                  <a:gd name="T28" fmla="*/ 227 w 850"/>
                  <a:gd name="T29" fmla="*/ 510 h 850"/>
                  <a:gd name="T30" fmla="*/ 227 w 850"/>
                  <a:gd name="T31" fmla="*/ 567 h 850"/>
                  <a:gd name="T32" fmla="*/ 170 w 850"/>
                  <a:gd name="T33" fmla="*/ 567 h 850"/>
                  <a:gd name="T34" fmla="*/ 170 w 850"/>
                  <a:gd name="T35" fmla="*/ 737 h 850"/>
                  <a:gd name="T36" fmla="*/ 283 w 850"/>
                  <a:gd name="T37" fmla="*/ 737 h 850"/>
                  <a:gd name="T38" fmla="*/ 283 w 850"/>
                  <a:gd name="T39" fmla="*/ 850 h 850"/>
                  <a:gd name="T40" fmla="*/ 397 w 850"/>
                  <a:gd name="T41" fmla="*/ 850 h 850"/>
                  <a:gd name="T42" fmla="*/ 397 w 850"/>
                  <a:gd name="T43" fmla="*/ 793 h 850"/>
                  <a:gd name="T44" fmla="*/ 624 w 850"/>
                  <a:gd name="T45" fmla="*/ 793 h 850"/>
                  <a:gd name="T46" fmla="*/ 624 w 850"/>
                  <a:gd name="T47" fmla="*/ 737 h 850"/>
                  <a:gd name="T48" fmla="*/ 680 w 850"/>
                  <a:gd name="T49" fmla="*/ 737 h 850"/>
                  <a:gd name="T50" fmla="*/ 680 w 850"/>
                  <a:gd name="T51" fmla="*/ 680 h 850"/>
                  <a:gd name="T52" fmla="*/ 737 w 850"/>
                  <a:gd name="T53" fmla="*/ 680 h 850"/>
                  <a:gd name="T54" fmla="*/ 737 w 850"/>
                  <a:gd name="T55" fmla="*/ 623 h 850"/>
                  <a:gd name="T56" fmla="*/ 794 w 850"/>
                  <a:gd name="T57" fmla="*/ 623 h 850"/>
                  <a:gd name="T58" fmla="*/ 850 w 850"/>
                  <a:gd name="T59" fmla="*/ 623 h 850"/>
                  <a:gd name="T60" fmla="*/ 850 w 850"/>
                  <a:gd name="T61" fmla="*/ 510 h 850"/>
                  <a:gd name="T62" fmla="*/ 794 w 850"/>
                  <a:gd name="T63" fmla="*/ 510 h 850"/>
                  <a:gd name="T64" fmla="*/ 794 w 850"/>
                  <a:gd name="T65" fmla="*/ 453 h 850"/>
                  <a:gd name="T66" fmla="*/ 737 w 850"/>
                  <a:gd name="T67" fmla="*/ 453 h 850"/>
                  <a:gd name="T68" fmla="*/ 737 w 850"/>
                  <a:gd name="T69" fmla="*/ 170 h 850"/>
                  <a:gd name="T70" fmla="*/ 794 w 850"/>
                  <a:gd name="T71" fmla="*/ 170 h 850"/>
                  <a:gd name="T72" fmla="*/ 794 w 850"/>
                  <a:gd name="T73" fmla="*/ 113 h 850"/>
                  <a:gd name="T74" fmla="*/ 737 w 850"/>
                  <a:gd name="T75" fmla="*/ 113 h 850"/>
                  <a:gd name="T76" fmla="*/ 737 w 850"/>
                  <a:gd name="T77" fmla="*/ 56 h 850"/>
                  <a:gd name="T78" fmla="*/ 680 w 850"/>
                  <a:gd name="T79" fmla="*/ 56 h 850"/>
                  <a:gd name="T80" fmla="*/ 680 w 850"/>
                  <a:gd name="T81" fmla="*/ 0 h 850"/>
                  <a:gd name="T82" fmla="*/ 283 w 850"/>
                  <a:gd name="T83" fmla="*/ 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50" h="850">
                    <a:moveTo>
                      <a:pt x="283" y="0"/>
                    </a:move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567"/>
                    </a:lnTo>
                    <a:lnTo>
                      <a:pt x="170" y="567"/>
                    </a:lnTo>
                    <a:lnTo>
                      <a:pt x="170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170" y="567"/>
                    </a:lnTo>
                    <a:lnTo>
                      <a:pt x="170" y="737"/>
                    </a:lnTo>
                    <a:lnTo>
                      <a:pt x="283" y="737"/>
                    </a:lnTo>
                    <a:lnTo>
                      <a:pt x="283" y="850"/>
                    </a:lnTo>
                    <a:lnTo>
                      <a:pt x="397" y="850"/>
                    </a:lnTo>
                    <a:lnTo>
                      <a:pt x="397" y="793"/>
                    </a:lnTo>
                    <a:lnTo>
                      <a:pt x="624" y="793"/>
                    </a:lnTo>
                    <a:lnTo>
                      <a:pt x="624" y="737"/>
                    </a:lnTo>
                    <a:lnTo>
                      <a:pt x="680" y="737"/>
                    </a:lnTo>
                    <a:lnTo>
                      <a:pt x="680" y="680"/>
                    </a:lnTo>
                    <a:lnTo>
                      <a:pt x="737" y="680"/>
                    </a:lnTo>
                    <a:lnTo>
                      <a:pt x="737" y="623"/>
                    </a:lnTo>
                    <a:lnTo>
                      <a:pt x="794" y="623"/>
                    </a:lnTo>
                    <a:lnTo>
                      <a:pt x="850" y="623"/>
                    </a:lnTo>
                    <a:lnTo>
                      <a:pt x="850" y="510"/>
                    </a:lnTo>
                    <a:lnTo>
                      <a:pt x="794" y="510"/>
                    </a:lnTo>
                    <a:lnTo>
                      <a:pt x="794" y="453"/>
                    </a:lnTo>
                    <a:lnTo>
                      <a:pt x="737" y="453"/>
                    </a:lnTo>
                    <a:lnTo>
                      <a:pt x="737" y="170"/>
                    </a:lnTo>
                    <a:lnTo>
                      <a:pt x="794" y="170"/>
                    </a:lnTo>
                    <a:lnTo>
                      <a:pt x="794" y="113"/>
                    </a:lnTo>
                    <a:lnTo>
                      <a:pt x="737" y="113"/>
                    </a:lnTo>
                    <a:lnTo>
                      <a:pt x="737" y="56"/>
                    </a:lnTo>
                    <a:lnTo>
                      <a:pt x="680" y="56"/>
                    </a:lnTo>
                    <a:lnTo>
                      <a:pt x="680" y="0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71" name="Freeform 35">
                <a:extLst>
                  <a:ext uri="{FF2B5EF4-FFF2-40B4-BE49-F238E27FC236}">
                    <a16:creationId xmlns:a16="http://schemas.microsoft.com/office/drawing/2014/main" id="{7F457DCC-2755-478C-B588-8BE9BB95E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86" y="1822219"/>
                <a:ext cx="964973" cy="1093108"/>
              </a:xfrm>
              <a:custGeom>
                <a:avLst/>
                <a:gdLst>
                  <a:gd name="T0" fmla="*/ 510 w 851"/>
                  <a:gd name="T1" fmla="*/ 964 h 964"/>
                  <a:gd name="T2" fmla="*/ 510 w 851"/>
                  <a:gd name="T3" fmla="*/ 907 h 964"/>
                  <a:gd name="T4" fmla="*/ 454 w 851"/>
                  <a:gd name="T5" fmla="*/ 907 h 964"/>
                  <a:gd name="T6" fmla="*/ 454 w 851"/>
                  <a:gd name="T7" fmla="*/ 850 h 964"/>
                  <a:gd name="T8" fmla="*/ 397 w 851"/>
                  <a:gd name="T9" fmla="*/ 850 h 964"/>
                  <a:gd name="T10" fmla="*/ 397 w 851"/>
                  <a:gd name="T11" fmla="*/ 567 h 964"/>
                  <a:gd name="T12" fmla="*/ 454 w 851"/>
                  <a:gd name="T13" fmla="*/ 567 h 964"/>
                  <a:gd name="T14" fmla="*/ 454 w 851"/>
                  <a:gd name="T15" fmla="*/ 510 h 964"/>
                  <a:gd name="T16" fmla="*/ 397 w 851"/>
                  <a:gd name="T17" fmla="*/ 510 h 964"/>
                  <a:gd name="T18" fmla="*/ 397 w 851"/>
                  <a:gd name="T19" fmla="*/ 453 h 964"/>
                  <a:gd name="T20" fmla="*/ 340 w 851"/>
                  <a:gd name="T21" fmla="*/ 453 h 964"/>
                  <a:gd name="T22" fmla="*/ 340 w 851"/>
                  <a:gd name="T23" fmla="*/ 397 h 964"/>
                  <a:gd name="T24" fmla="*/ 0 w 851"/>
                  <a:gd name="T25" fmla="*/ 397 h 964"/>
                  <a:gd name="T26" fmla="*/ 0 w 851"/>
                  <a:gd name="T27" fmla="*/ 227 h 964"/>
                  <a:gd name="T28" fmla="*/ 114 w 851"/>
                  <a:gd name="T29" fmla="*/ 227 h 964"/>
                  <a:gd name="T30" fmla="*/ 114 w 851"/>
                  <a:gd name="T31" fmla="*/ 56 h 964"/>
                  <a:gd name="T32" fmla="*/ 170 w 851"/>
                  <a:gd name="T33" fmla="*/ 56 h 964"/>
                  <a:gd name="T34" fmla="*/ 170 w 851"/>
                  <a:gd name="T35" fmla="*/ 0 h 964"/>
                  <a:gd name="T36" fmla="*/ 340 w 851"/>
                  <a:gd name="T37" fmla="*/ 0 h 964"/>
                  <a:gd name="T38" fmla="*/ 340 w 851"/>
                  <a:gd name="T39" fmla="*/ 56 h 964"/>
                  <a:gd name="T40" fmla="*/ 397 w 851"/>
                  <a:gd name="T41" fmla="*/ 56 h 964"/>
                  <a:gd name="T42" fmla="*/ 397 w 851"/>
                  <a:gd name="T43" fmla="*/ 113 h 964"/>
                  <a:gd name="T44" fmla="*/ 510 w 851"/>
                  <a:gd name="T45" fmla="*/ 113 h 964"/>
                  <a:gd name="T46" fmla="*/ 510 w 851"/>
                  <a:gd name="T47" fmla="*/ 56 h 964"/>
                  <a:gd name="T48" fmla="*/ 567 w 851"/>
                  <a:gd name="T49" fmla="*/ 56 h 964"/>
                  <a:gd name="T50" fmla="*/ 567 w 851"/>
                  <a:gd name="T51" fmla="*/ 170 h 964"/>
                  <a:gd name="T52" fmla="*/ 624 w 851"/>
                  <a:gd name="T53" fmla="*/ 170 h 964"/>
                  <a:gd name="T54" fmla="*/ 624 w 851"/>
                  <a:gd name="T55" fmla="*/ 453 h 964"/>
                  <a:gd name="T56" fmla="*/ 737 w 851"/>
                  <a:gd name="T57" fmla="*/ 453 h 964"/>
                  <a:gd name="T58" fmla="*/ 737 w 851"/>
                  <a:gd name="T59" fmla="*/ 623 h 964"/>
                  <a:gd name="T60" fmla="*/ 794 w 851"/>
                  <a:gd name="T61" fmla="*/ 623 h 964"/>
                  <a:gd name="T62" fmla="*/ 794 w 851"/>
                  <a:gd name="T63" fmla="*/ 680 h 964"/>
                  <a:gd name="T64" fmla="*/ 851 w 851"/>
                  <a:gd name="T65" fmla="*/ 680 h 964"/>
                  <a:gd name="T66" fmla="*/ 851 w 851"/>
                  <a:gd name="T67" fmla="*/ 850 h 964"/>
                  <a:gd name="T68" fmla="*/ 794 w 851"/>
                  <a:gd name="T69" fmla="*/ 850 h 964"/>
                  <a:gd name="T70" fmla="*/ 794 w 851"/>
                  <a:gd name="T71" fmla="*/ 907 h 964"/>
                  <a:gd name="T72" fmla="*/ 624 w 851"/>
                  <a:gd name="T73" fmla="*/ 907 h 964"/>
                  <a:gd name="T74" fmla="*/ 624 w 851"/>
                  <a:gd name="T75" fmla="*/ 964 h 964"/>
                  <a:gd name="T76" fmla="*/ 510 w 851"/>
                  <a:gd name="T77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51" h="964">
                    <a:moveTo>
                      <a:pt x="510" y="964"/>
                    </a:moveTo>
                    <a:lnTo>
                      <a:pt x="510" y="907"/>
                    </a:lnTo>
                    <a:lnTo>
                      <a:pt x="454" y="907"/>
                    </a:lnTo>
                    <a:lnTo>
                      <a:pt x="454" y="850"/>
                    </a:lnTo>
                    <a:lnTo>
                      <a:pt x="397" y="850"/>
                    </a:lnTo>
                    <a:lnTo>
                      <a:pt x="397" y="567"/>
                    </a:lnTo>
                    <a:lnTo>
                      <a:pt x="454" y="567"/>
                    </a:lnTo>
                    <a:lnTo>
                      <a:pt x="454" y="510"/>
                    </a:lnTo>
                    <a:lnTo>
                      <a:pt x="397" y="510"/>
                    </a:lnTo>
                    <a:lnTo>
                      <a:pt x="397" y="453"/>
                    </a:lnTo>
                    <a:lnTo>
                      <a:pt x="340" y="453"/>
                    </a:lnTo>
                    <a:lnTo>
                      <a:pt x="340" y="397"/>
                    </a:lnTo>
                    <a:lnTo>
                      <a:pt x="0" y="397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340" y="0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113"/>
                    </a:lnTo>
                    <a:lnTo>
                      <a:pt x="510" y="113"/>
                    </a:lnTo>
                    <a:lnTo>
                      <a:pt x="510" y="56"/>
                    </a:lnTo>
                    <a:lnTo>
                      <a:pt x="567" y="56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453"/>
                    </a:lnTo>
                    <a:lnTo>
                      <a:pt x="737" y="453"/>
                    </a:lnTo>
                    <a:lnTo>
                      <a:pt x="737" y="623"/>
                    </a:lnTo>
                    <a:lnTo>
                      <a:pt x="794" y="623"/>
                    </a:lnTo>
                    <a:lnTo>
                      <a:pt x="794" y="680"/>
                    </a:lnTo>
                    <a:lnTo>
                      <a:pt x="851" y="680"/>
                    </a:lnTo>
                    <a:lnTo>
                      <a:pt x="851" y="850"/>
                    </a:lnTo>
                    <a:lnTo>
                      <a:pt x="794" y="850"/>
                    </a:lnTo>
                    <a:lnTo>
                      <a:pt x="794" y="907"/>
                    </a:lnTo>
                    <a:lnTo>
                      <a:pt x="624" y="907"/>
                    </a:lnTo>
                    <a:lnTo>
                      <a:pt x="624" y="964"/>
                    </a:lnTo>
                    <a:lnTo>
                      <a:pt x="510" y="96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72" name="Freeform 36">
                <a:extLst>
                  <a:ext uri="{FF2B5EF4-FFF2-40B4-BE49-F238E27FC236}">
                    <a16:creationId xmlns:a16="http://schemas.microsoft.com/office/drawing/2014/main" id="{C52E2B9D-C245-4EDE-97D9-AEFE85556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3787" y="793745"/>
                <a:ext cx="1093107" cy="1221242"/>
              </a:xfrm>
              <a:custGeom>
                <a:avLst/>
                <a:gdLst>
                  <a:gd name="T0" fmla="*/ 397 w 964"/>
                  <a:gd name="T1" fmla="*/ 1077 h 1077"/>
                  <a:gd name="T2" fmla="*/ 340 w 964"/>
                  <a:gd name="T3" fmla="*/ 1077 h 1077"/>
                  <a:gd name="T4" fmla="*/ 340 w 964"/>
                  <a:gd name="T5" fmla="*/ 963 h 1077"/>
                  <a:gd name="T6" fmla="*/ 283 w 964"/>
                  <a:gd name="T7" fmla="*/ 963 h 1077"/>
                  <a:gd name="T8" fmla="*/ 283 w 964"/>
                  <a:gd name="T9" fmla="*/ 1020 h 1077"/>
                  <a:gd name="T10" fmla="*/ 170 w 964"/>
                  <a:gd name="T11" fmla="*/ 1020 h 1077"/>
                  <a:gd name="T12" fmla="*/ 170 w 964"/>
                  <a:gd name="T13" fmla="*/ 963 h 1077"/>
                  <a:gd name="T14" fmla="*/ 113 w 964"/>
                  <a:gd name="T15" fmla="*/ 963 h 1077"/>
                  <a:gd name="T16" fmla="*/ 113 w 964"/>
                  <a:gd name="T17" fmla="*/ 907 h 1077"/>
                  <a:gd name="T18" fmla="*/ 0 w 964"/>
                  <a:gd name="T19" fmla="*/ 907 h 1077"/>
                  <a:gd name="T20" fmla="*/ 0 w 964"/>
                  <a:gd name="T21" fmla="*/ 793 h 1077"/>
                  <a:gd name="T22" fmla="*/ 57 w 964"/>
                  <a:gd name="T23" fmla="*/ 793 h 1077"/>
                  <a:gd name="T24" fmla="*/ 57 w 964"/>
                  <a:gd name="T25" fmla="*/ 680 h 1077"/>
                  <a:gd name="T26" fmla="*/ 227 w 964"/>
                  <a:gd name="T27" fmla="*/ 680 h 1077"/>
                  <a:gd name="T28" fmla="*/ 227 w 964"/>
                  <a:gd name="T29" fmla="*/ 567 h 1077"/>
                  <a:gd name="T30" fmla="*/ 283 w 964"/>
                  <a:gd name="T31" fmla="*/ 567 h 1077"/>
                  <a:gd name="T32" fmla="*/ 283 w 964"/>
                  <a:gd name="T33" fmla="*/ 453 h 1077"/>
                  <a:gd name="T34" fmla="*/ 340 w 964"/>
                  <a:gd name="T35" fmla="*/ 453 h 1077"/>
                  <a:gd name="T36" fmla="*/ 340 w 964"/>
                  <a:gd name="T37" fmla="*/ 396 h 1077"/>
                  <a:gd name="T38" fmla="*/ 454 w 964"/>
                  <a:gd name="T39" fmla="*/ 396 h 1077"/>
                  <a:gd name="T40" fmla="*/ 454 w 964"/>
                  <a:gd name="T41" fmla="*/ 340 h 1077"/>
                  <a:gd name="T42" fmla="*/ 510 w 964"/>
                  <a:gd name="T43" fmla="*/ 340 h 1077"/>
                  <a:gd name="T44" fmla="*/ 510 w 964"/>
                  <a:gd name="T45" fmla="*/ 283 h 1077"/>
                  <a:gd name="T46" fmla="*/ 624 w 964"/>
                  <a:gd name="T47" fmla="*/ 283 h 1077"/>
                  <a:gd name="T48" fmla="*/ 624 w 964"/>
                  <a:gd name="T49" fmla="*/ 226 h 1077"/>
                  <a:gd name="T50" fmla="*/ 624 w 964"/>
                  <a:gd name="T51" fmla="*/ 170 h 1077"/>
                  <a:gd name="T52" fmla="*/ 680 w 964"/>
                  <a:gd name="T53" fmla="*/ 170 h 1077"/>
                  <a:gd name="T54" fmla="*/ 680 w 964"/>
                  <a:gd name="T55" fmla="*/ 113 h 1077"/>
                  <a:gd name="T56" fmla="*/ 737 w 964"/>
                  <a:gd name="T57" fmla="*/ 113 h 1077"/>
                  <a:gd name="T58" fmla="*/ 737 w 964"/>
                  <a:gd name="T59" fmla="*/ 56 h 1077"/>
                  <a:gd name="T60" fmla="*/ 737 w 964"/>
                  <a:gd name="T61" fmla="*/ 0 h 1077"/>
                  <a:gd name="T62" fmla="*/ 907 w 964"/>
                  <a:gd name="T63" fmla="*/ 0 h 1077"/>
                  <a:gd name="T64" fmla="*/ 907 w 964"/>
                  <a:gd name="T65" fmla="*/ 56 h 1077"/>
                  <a:gd name="T66" fmla="*/ 964 w 964"/>
                  <a:gd name="T67" fmla="*/ 56 h 1077"/>
                  <a:gd name="T68" fmla="*/ 964 w 964"/>
                  <a:gd name="T69" fmla="*/ 170 h 1077"/>
                  <a:gd name="T70" fmla="*/ 964 w 964"/>
                  <a:gd name="T71" fmla="*/ 226 h 1077"/>
                  <a:gd name="T72" fmla="*/ 907 w 964"/>
                  <a:gd name="T73" fmla="*/ 226 h 1077"/>
                  <a:gd name="T74" fmla="*/ 907 w 964"/>
                  <a:gd name="T75" fmla="*/ 283 h 1077"/>
                  <a:gd name="T76" fmla="*/ 850 w 964"/>
                  <a:gd name="T77" fmla="*/ 283 h 1077"/>
                  <a:gd name="T78" fmla="*/ 850 w 964"/>
                  <a:gd name="T79" fmla="*/ 453 h 1077"/>
                  <a:gd name="T80" fmla="*/ 794 w 964"/>
                  <a:gd name="T81" fmla="*/ 453 h 1077"/>
                  <a:gd name="T82" fmla="*/ 794 w 964"/>
                  <a:gd name="T83" fmla="*/ 567 h 1077"/>
                  <a:gd name="T84" fmla="*/ 680 w 964"/>
                  <a:gd name="T85" fmla="*/ 567 h 1077"/>
                  <a:gd name="T86" fmla="*/ 680 w 964"/>
                  <a:gd name="T87" fmla="*/ 680 h 1077"/>
                  <a:gd name="T88" fmla="*/ 624 w 964"/>
                  <a:gd name="T89" fmla="*/ 680 h 1077"/>
                  <a:gd name="T90" fmla="*/ 624 w 964"/>
                  <a:gd name="T91" fmla="*/ 793 h 1077"/>
                  <a:gd name="T92" fmla="*/ 510 w 964"/>
                  <a:gd name="T93" fmla="*/ 793 h 1077"/>
                  <a:gd name="T94" fmla="*/ 510 w 964"/>
                  <a:gd name="T95" fmla="*/ 907 h 1077"/>
                  <a:gd name="T96" fmla="*/ 454 w 964"/>
                  <a:gd name="T97" fmla="*/ 907 h 1077"/>
                  <a:gd name="T98" fmla="*/ 454 w 964"/>
                  <a:gd name="T99" fmla="*/ 1020 h 1077"/>
                  <a:gd name="T100" fmla="*/ 397 w 964"/>
                  <a:gd name="T101" fmla="*/ 1020 h 1077"/>
                  <a:gd name="T102" fmla="*/ 397 w 964"/>
                  <a:gd name="T103" fmla="*/ 1077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64" h="1077">
                    <a:moveTo>
                      <a:pt x="397" y="1077"/>
                    </a:moveTo>
                    <a:lnTo>
                      <a:pt x="340" y="1077"/>
                    </a:lnTo>
                    <a:lnTo>
                      <a:pt x="340" y="963"/>
                    </a:lnTo>
                    <a:lnTo>
                      <a:pt x="283" y="963"/>
                    </a:lnTo>
                    <a:lnTo>
                      <a:pt x="283" y="1020"/>
                    </a:lnTo>
                    <a:lnTo>
                      <a:pt x="170" y="1020"/>
                    </a:lnTo>
                    <a:lnTo>
                      <a:pt x="170" y="963"/>
                    </a:lnTo>
                    <a:lnTo>
                      <a:pt x="113" y="963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793"/>
                    </a:lnTo>
                    <a:lnTo>
                      <a:pt x="57" y="793"/>
                    </a:lnTo>
                    <a:lnTo>
                      <a:pt x="57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283" y="567"/>
                    </a:lnTo>
                    <a:lnTo>
                      <a:pt x="283" y="453"/>
                    </a:lnTo>
                    <a:lnTo>
                      <a:pt x="340" y="453"/>
                    </a:lnTo>
                    <a:lnTo>
                      <a:pt x="340" y="396"/>
                    </a:lnTo>
                    <a:lnTo>
                      <a:pt x="454" y="396"/>
                    </a:lnTo>
                    <a:lnTo>
                      <a:pt x="454" y="340"/>
                    </a:lnTo>
                    <a:lnTo>
                      <a:pt x="510" y="340"/>
                    </a:lnTo>
                    <a:lnTo>
                      <a:pt x="510" y="283"/>
                    </a:lnTo>
                    <a:lnTo>
                      <a:pt x="624" y="283"/>
                    </a:lnTo>
                    <a:lnTo>
                      <a:pt x="624" y="226"/>
                    </a:lnTo>
                    <a:lnTo>
                      <a:pt x="624" y="170"/>
                    </a:lnTo>
                    <a:lnTo>
                      <a:pt x="680" y="170"/>
                    </a:lnTo>
                    <a:lnTo>
                      <a:pt x="680" y="113"/>
                    </a:lnTo>
                    <a:lnTo>
                      <a:pt x="737" y="113"/>
                    </a:lnTo>
                    <a:lnTo>
                      <a:pt x="737" y="56"/>
                    </a:lnTo>
                    <a:lnTo>
                      <a:pt x="737" y="0"/>
                    </a:lnTo>
                    <a:lnTo>
                      <a:pt x="907" y="0"/>
                    </a:lnTo>
                    <a:lnTo>
                      <a:pt x="907" y="56"/>
                    </a:lnTo>
                    <a:lnTo>
                      <a:pt x="964" y="56"/>
                    </a:lnTo>
                    <a:lnTo>
                      <a:pt x="964" y="170"/>
                    </a:lnTo>
                    <a:lnTo>
                      <a:pt x="964" y="226"/>
                    </a:lnTo>
                    <a:lnTo>
                      <a:pt x="907" y="226"/>
                    </a:lnTo>
                    <a:lnTo>
                      <a:pt x="907" y="283"/>
                    </a:lnTo>
                    <a:lnTo>
                      <a:pt x="850" y="283"/>
                    </a:lnTo>
                    <a:lnTo>
                      <a:pt x="850" y="453"/>
                    </a:lnTo>
                    <a:lnTo>
                      <a:pt x="794" y="453"/>
                    </a:lnTo>
                    <a:lnTo>
                      <a:pt x="794" y="567"/>
                    </a:lnTo>
                    <a:lnTo>
                      <a:pt x="680" y="567"/>
                    </a:lnTo>
                    <a:lnTo>
                      <a:pt x="680" y="680"/>
                    </a:lnTo>
                    <a:lnTo>
                      <a:pt x="624" y="680"/>
                    </a:lnTo>
                    <a:lnTo>
                      <a:pt x="624" y="793"/>
                    </a:lnTo>
                    <a:lnTo>
                      <a:pt x="510" y="793"/>
                    </a:lnTo>
                    <a:lnTo>
                      <a:pt x="510" y="907"/>
                    </a:lnTo>
                    <a:lnTo>
                      <a:pt x="454" y="907"/>
                    </a:lnTo>
                    <a:lnTo>
                      <a:pt x="454" y="1020"/>
                    </a:lnTo>
                    <a:lnTo>
                      <a:pt x="397" y="1020"/>
                    </a:lnTo>
                    <a:lnTo>
                      <a:pt x="397" y="107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CEA5245E-CFAA-4B81-8D3B-A172536E9DA2}"/>
                </a:ext>
              </a:extLst>
            </p:cNvPr>
            <p:cNvGrpSpPr/>
            <p:nvPr/>
          </p:nvGrpSpPr>
          <p:grpSpPr>
            <a:xfrm>
              <a:off x="1943019" y="363502"/>
              <a:ext cx="5851071" cy="6236610"/>
              <a:chOff x="2119662" y="407075"/>
              <a:chExt cx="5851071" cy="6236610"/>
            </a:xfrm>
          </p:grpSpPr>
          <p:grpSp>
            <p:nvGrpSpPr>
              <p:cNvPr id="376" name="Group 8">
                <a:extLst>
                  <a:ext uri="{FF2B5EF4-FFF2-40B4-BE49-F238E27FC236}">
                    <a16:creationId xmlns:a16="http://schemas.microsoft.com/office/drawing/2014/main" id="{C02E29F5-44C0-425F-96D2-32F1F4BE3A6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34350" y="5036908"/>
                <a:ext cx="1993446" cy="1606777"/>
                <a:chOff x="5166" y="4385"/>
                <a:chExt cx="1758" cy="1417"/>
              </a:xfrm>
            </p:grpSpPr>
            <p:sp>
              <p:nvSpPr>
                <p:cNvPr id="417" name="Freeform 9">
                  <a:extLst>
                    <a:ext uri="{FF2B5EF4-FFF2-40B4-BE49-F238E27FC236}">
                      <a16:creationId xmlns:a16="http://schemas.microsoft.com/office/drawing/2014/main" id="{2AA5F09C-67D9-40CF-955C-2F8360073E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97" y="4952"/>
                  <a:ext cx="227" cy="397"/>
                </a:xfrm>
                <a:custGeom>
                  <a:avLst/>
                  <a:gdLst>
                    <a:gd name="T0" fmla="*/ 227 w 227"/>
                    <a:gd name="T1" fmla="*/ 397 h 397"/>
                    <a:gd name="T2" fmla="*/ 227 w 227"/>
                    <a:gd name="T3" fmla="*/ 283 h 397"/>
                    <a:gd name="T4" fmla="*/ 170 w 227"/>
                    <a:gd name="T5" fmla="*/ 283 h 397"/>
                    <a:gd name="T6" fmla="*/ 170 w 227"/>
                    <a:gd name="T7" fmla="*/ 113 h 397"/>
                    <a:gd name="T8" fmla="*/ 113 w 227"/>
                    <a:gd name="T9" fmla="*/ 113 h 397"/>
                    <a:gd name="T10" fmla="*/ 113 w 227"/>
                    <a:gd name="T11" fmla="*/ 57 h 397"/>
                    <a:gd name="T12" fmla="*/ 57 w 227"/>
                    <a:gd name="T13" fmla="*/ 57 h 397"/>
                    <a:gd name="T14" fmla="*/ 57 w 227"/>
                    <a:gd name="T15" fmla="*/ 0 h 397"/>
                    <a:gd name="T16" fmla="*/ 0 w 227"/>
                    <a:gd name="T17" fmla="*/ 0 h 397"/>
                    <a:gd name="T18" fmla="*/ 0 w 227"/>
                    <a:gd name="T19" fmla="*/ 113 h 397"/>
                    <a:gd name="T20" fmla="*/ 57 w 227"/>
                    <a:gd name="T21" fmla="*/ 113 h 397"/>
                    <a:gd name="T22" fmla="*/ 57 w 227"/>
                    <a:gd name="T23" fmla="*/ 397 h 397"/>
                    <a:gd name="T24" fmla="*/ 227 w 227"/>
                    <a:gd name="T25" fmla="*/ 397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7" h="397">
                      <a:moveTo>
                        <a:pt x="227" y="397"/>
                      </a:moveTo>
                      <a:lnTo>
                        <a:pt x="227" y="283"/>
                      </a:lnTo>
                      <a:lnTo>
                        <a:pt x="170" y="283"/>
                      </a:lnTo>
                      <a:lnTo>
                        <a:pt x="170" y="113"/>
                      </a:lnTo>
                      <a:lnTo>
                        <a:pt x="113" y="113"/>
                      </a:lnTo>
                      <a:lnTo>
                        <a:pt x="113" y="57"/>
                      </a:lnTo>
                      <a:lnTo>
                        <a:pt x="57" y="57"/>
                      </a:lnTo>
                      <a:lnTo>
                        <a:pt x="57" y="0"/>
                      </a:lnTo>
                      <a:lnTo>
                        <a:pt x="0" y="0"/>
                      </a:lnTo>
                      <a:lnTo>
                        <a:pt x="0" y="113"/>
                      </a:lnTo>
                      <a:lnTo>
                        <a:pt x="57" y="113"/>
                      </a:lnTo>
                      <a:lnTo>
                        <a:pt x="57" y="397"/>
                      </a:lnTo>
                      <a:lnTo>
                        <a:pt x="227" y="39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18" name="Freeform 10">
                  <a:extLst>
                    <a:ext uri="{FF2B5EF4-FFF2-40B4-BE49-F238E27FC236}">
                      <a16:creationId xmlns:a16="http://schemas.microsoft.com/office/drawing/2014/main" id="{3E0C4057-4D1D-4361-938F-E8BBEC8D4D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84" y="5009"/>
                  <a:ext cx="170" cy="340"/>
                </a:xfrm>
                <a:custGeom>
                  <a:avLst/>
                  <a:gdLst>
                    <a:gd name="T0" fmla="*/ 170 w 170"/>
                    <a:gd name="T1" fmla="*/ 340 h 340"/>
                    <a:gd name="T2" fmla="*/ 0 w 170"/>
                    <a:gd name="T3" fmla="*/ 340 h 340"/>
                    <a:gd name="T4" fmla="*/ 0 w 170"/>
                    <a:gd name="T5" fmla="*/ 113 h 340"/>
                    <a:gd name="T6" fmla="*/ 56 w 170"/>
                    <a:gd name="T7" fmla="*/ 113 h 340"/>
                    <a:gd name="T8" fmla="*/ 56 w 170"/>
                    <a:gd name="T9" fmla="*/ 0 h 340"/>
                    <a:gd name="T10" fmla="*/ 113 w 170"/>
                    <a:gd name="T11" fmla="*/ 0 h 340"/>
                    <a:gd name="T12" fmla="*/ 113 w 170"/>
                    <a:gd name="T13" fmla="*/ 56 h 340"/>
                    <a:gd name="T14" fmla="*/ 170 w 170"/>
                    <a:gd name="T15" fmla="*/ 56 h 340"/>
                    <a:gd name="T16" fmla="*/ 170 w 170"/>
                    <a:gd name="T17" fmla="*/ 34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0" h="340">
                      <a:moveTo>
                        <a:pt x="170" y="340"/>
                      </a:moveTo>
                      <a:lnTo>
                        <a:pt x="0" y="340"/>
                      </a:lnTo>
                      <a:lnTo>
                        <a:pt x="0" y="113"/>
                      </a:lnTo>
                      <a:lnTo>
                        <a:pt x="56" y="113"/>
                      </a:lnTo>
                      <a:lnTo>
                        <a:pt x="56" y="0"/>
                      </a:lnTo>
                      <a:lnTo>
                        <a:pt x="113" y="0"/>
                      </a:lnTo>
                      <a:lnTo>
                        <a:pt x="113" y="56"/>
                      </a:lnTo>
                      <a:lnTo>
                        <a:pt x="170" y="56"/>
                      </a:lnTo>
                      <a:lnTo>
                        <a:pt x="170" y="34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19" name="Freeform 11">
                  <a:extLst>
                    <a:ext uri="{FF2B5EF4-FFF2-40B4-BE49-F238E27FC236}">
                      <a16:creationId xmlns:a16="http://schemas.microsoft.com/office/drawing/2014/main" id="{EDCC0B8D-FAAE-43DE-8F12-90385753D5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84" y="5405"/>
                  <a:ext cx="170" cy="114"/>
                </a:xfrm>
                <a:custGeom>
                  <a:avLst/>
                  <a:gdLst>
                    <a:gd name="T0" fmla="*/ 170 w 170"/>
                    <a:gd name="T1" fmla="*/ 0 h 114"/>
                    <a:gd name="T2" fmla="*/ 0 w 170"/>
                    <a:gd name="T3" fmla="*/ 0 h 114"/>
                    <a:gd name="T4" fmla="*/ 0 w 170"/>
                    <a:gd name="T5" fmla="*/ 114 h 114"/>
                    <a:gd name="T6" fmla="*/ 170 w 170"/>
                    <a:gd name="T7" fmla="*/ 114 h 114"/>
                    <a:gd name="T8" fmla="*/ 170 w 170"/>
                    <a:gd name="T9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0" h="114">
                      <a:moveTo>
                        <a:pt x="170" y="0"/>
                      </a:moveTo>
                      <a:lnTo>
                        <a:pt x="0" y="0"/>
                      </a:lnTo>
                      <a:lnTo>
                        <a:pt x="0" y="114"/>
                      </a:lnTo>
                      <a:lnTo>
                        <a:pt x="170" y="114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20" name="Freeform 12">
                  <a:extLst>
                    <a:ext uri="{FF2B5EF4-FFF2-40B4-BE49-F238E27FC236}">
                      <a16:creationId xmlns:a16="http://schemas.microsoft.com/office/drawing/2014/main" id="{9FB2CE52-E3FB-4680-B70C-52FC5A78D1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13" y="5689"/>
                  <a:ext cx="114" cy="57"/>
                </a:xfrm>
                <a:custGeom>
                  <a:avLst/>
                  <a:gdLst>
                    <a:gd name="T0" fmla="*/ 114 w 114"/>
                    <a:gd name="T1" fmla="*/ 0 h 57"/>
                    <a:gd name="T2" fmla="*/ 0 w 114"/>
                    <a:gd name="T3" fmla="*/ 0 h 57"/>
                    <a:gd name="T4" fmla="*/ 0 w 114"/>
                    <a:gd name="T5" fmla="*/ 57 h 57"/>
                    <a:gd name="T6" fmla="*/ 114 w 114"/>
                    <a:gd name="T7" fmla="*/ 57 h 57"/>
                    <a:gd name="T8" fmla="*/ 114 w 114"/>
                    <a:gd name="T9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57">
                      <a:moveTo>
                        <a:pt x="114" y="0"/>
                      </a:moveTo>
                      <a:lnTo>
                        <a:pt x="0" y="0"/>
                      </a:lnTo>
                      <a:lnTo>
                        <a:pt x="0" y="57"/>
                      </a:lnTo>
                      <a:lnTo>
                        <a:pt x="114" y="57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21" name="Freeform 13">
                  <a:extLst>
                    <a:ext uri="{FF2B5EF4-FFF2-40B4-BE49-F238E27FC236}">
                      <a16:creationId xmlns:a16="http://schemas.microsoft.com/office/drawing/2014/main" id="{B13CD6AA-D315-44B8-855F-D82AE709F5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13" y="5462"/>
                  <a:ext cx="171" cy="170"/>
                </a:xfrm>
                <a:custGeom>
                  <a:avLst/>
                  <a:gdLst>
                    <a:gd name="T0" fmla="*/ 57 w 171"/>
                    <a:gd name="T1" fmla="*/ 0 h 170"/>
                    <a:gd name="T2" fmla="*/ 0 w 171"/>
                    <a:gd name="T3" fmla="*/ 0 h 170"/>
                    <a:gd name="T4" fmla="*/ 0 w 171"/>
                    <a:gd name="T5" fmla="*/ 170 h 170"/>
                    <a:gd name="T6" fmla="*/ 171 w 171"/>
                    <a:gd name="T7" fmla="*/ 170 h 170"/>
                    <a:gd name="T8" fmla="*/ 171 w 171"/>
                    <a:gd name="T9" fmla="*/ 114 h 170"/>
                    <a:gd name="T10" fmla="*/ 114 w 171"/>
                    <a:gd name="T11" fmla="*/ 114 h 170"/>
                    <a:gd name="T12" fmla="*/ 114 w 171"/>
                    <a:gd name="T13" fmla="*/ 57 h 170"/>
                    <a:gd name="T14" fmla="*/ 57 w 171"/>
                    <a:gd name="T15" fmla="*/ 57 h 170"/>
                    <a:gd name="T16" fmla="*/ 57 w 171"/>
                    <a:gd name="T17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1" h="170">
                      <a:moveTo>
                        <a:pt x="57" y="0"/>
                      </a:moveTo>
                      <a:lnTo>
                        <a:pt x="0" y="0"/>
                      </a:lnTo>
                      <a:lnTo>
                        <a:pt x="0" y="170"/>
                      </a:lnTo>
                      <a:lnTo>
                        <a:pt x="171" y="170"/>
                      </a:lnTo>
                      <a:lnTo>
                        <a:pt x="171" y="114"/>
                      </a:lnTo>
                      <a:lnTo>
                        <a:pt x="114" y="114"/>
                      </a:lnTo>
                      <a:lnTo>
                        <a:pt x="114" y="57"/>
                      </a:lnTo>
                      <a:lnTo>
                        <a:pt x="57" y="57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22" name="Freeform 14">
                  <a:extLst>
                    <a:ext uri="{FF2B5EF4-FFF2-40B4-BE49-F238E27FC236}">
                      <a16:creationId xmlns:a16="http://schemas.microsoft.com/office/drawing/2014/main" id="{F89B462F-4453-4114-93BD-B6831A0BE5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7" y="5009"/>
                  <a:ext cx="283" cy="396"/>
                </a:xfrm>
                <a:custGeom>
                  <a:avLst/>
                  <a:gdLst>
                    <a:gd name="T0" fmla="*/ 227 w 283"/>
                    <a:gd name="T1" fmla="*/ 340 h 396"/>
                    <a:gd name="T2" fmla="*/ 170 w 283"/>
                    <a:gd name="T3" fmla="*/ 340 h 396"/>
                    <a:gd name="T4" fmla="*/ 170 w 283"/>
                    <a:gd name="T5" fmla="*/ 396 h 396"/>
                    <a:gd name="T6" fmla="*/ 113 w 283"/>
                    <a:gd name="T7" fmla="*/ 396 h 396"/>
                    <a:gd name="T8" fmla="*/ 113 w 283"/>
                    <a:gd name="T9" fmla="*/ 340 h 396"/>
                    <a:gd name="T10" fmla="*/ 56 w 283"/>
                    <a:gd name="T11" fmla="*/ 340 h 396"/>
                    <a:gd name="T12" fmla="*/ 56 w 283"/>
                    <a:gd name="T13" fmla="*/ 283 h 396"/>
                    <a:gd name="T14" fmla="*/ 0 w 283"/>
                    <a:gd name="T15" fmla="*/ 283 h 396"/>
                    <a:gd name="T16" fmla="*/ 0 w 283"/>
                    <a:gd name="T17" fmla="*/ 56 h 396"/>
                    <a:gd name="T18" fmla="*/ 170 w 283"/>
                    <a:gd name="T19" fmla="*/ 56 h 396"/>
                    <a:gd name="T20" fmla="*/ 170 w 283"/>
                    <a:gd name="T21" fmla="*/ 0 h 396"/>
                    <a:gd name="T22" fmla="*/ 283 w 283"/>
                    <a:gd name="T23" fmla="*/ 0 h 396"/>
                    <a:gd name="T24" fmla="*/ 283 w 283"/>
                    <a:gd name="T25" fmla="*/ 113 h 396"/>
                    <a:gd name="T26" fmla="*/ 227 w 283"/>
                    <a:gd name="T27" fmla="*/ 113 h 396"/>
                    <a:gd name="T28" fmla="*/ 227 w 283"/>
                    <a:gd name="T29" fmla="*/ 340 h 3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83" h="396">
                      <a:moveTo>
                        <a:pt x="227" y="340"/>
                      </a:moveTo>
                      <a:lnTo>
                        <a:pt x="170" y="340"/>
                      </a:lnTo>
                      <a:lnTo>
                        <a:pt x="170" y="396"/>
                      </a:lnTo>
                      <a:lnTo>
                        <a:pt x="113" y="396"/>
                      </a:lnTo>
                      <a:lnTo>
                        <a:pt x="113" y="340"/>
                      </a:lnTo>
                      <a:lnTo>
                        <a:pt x="56" y="340"/>
                      </a:lnTo>
                      <a:lnTo>
                        <a:pt x="56" y="283"/>
                      </a:lnTo>
                      <a:lnTo>
                        <a:pt x="0" y="283"/>
                      </a:lnTo>
                      <a:lnTo>
                        <a:pt x="0" y="56"/>
                      </a:lnTo>
                      <a:lnTo>
                        <a:pt x="170" y="56"/>
                      </a:lnTo>
                      <a:lnTo>
                        <a:pt x="170" y="0"/>
                      </a:lnTo>
                      <a:lnTo>
                        <a:pt x="283" y="0"/>
                      </a:lnTo>
                      <a:lnTo>
                        <a:pt x="283" y="113"/>
                      </a:lnTo>
                      <a:lnTo>
                        <a:pt x="227" y="113"/>
                      </a:lnTo>
                      <a:lnTo>
                        <a:pt x="227" y="34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23" name="Freeform 15">
                  <a:extLst>
                    <a:ext uri="{FF2B5EF4-FFF2-40B4-BE49-F238E27FC236}">
                      <a16:creationId xmlns:a16="http://schemas.microsoft.com/office/drawing/2014/main" id="{9475CB60-355D-42F3-9373-36BF8E5136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43" y="5235"/>
                  <a:ext cx="227" cy="284"/>
                </a:xfrm>
                <a:custGeom>
                  <a:avLst/>
                  <a:gdLst>
                    <a:gd name="T0" fmla="*/ 114 w 227"/>
                    <a:gd name="T1" fmla="*/ 0 h 284"/>
                    <a:gd name="T2" fmla="*/ 57 w 227"/>
                    <a:gd name="T3" fmla="*/ 0 h 284"/>
                    <a:gd name="T4" fmla="*/ 57 w 227"/>
                    <a:gd name="T5" fmla="*/ 57 h 284"/>
                    <a:gd name="T6" fmla="*/ 0 w 227"/>
                    <a:gd name="T7" fmla="*/ 57 h 284"/>
                    <a:gd name="T8" fmla="*/ 0 w 227"/>
                    <a:gd name="T9" fmla="*/ 284 h 284"/>
                    <a:gd name="T10" fmla="*/ 57 w 227"/>
                    <a:gd name="T11" fmla="*/ 284 h 284"/>
                    <a:gd name="T12" fmla="*/ 57 w 227"/>
                    <a:gd name="T13" fmla="*/ 227 h 284"/>
                    <a:gd name="T14" fmla="*/ 170 w 227"/>
                    <a:gd name="T15" fmla="*/ 227 h 284"/>
                    <a:gd name="T16" fmla="*/ 170 w 227"/>
                    <a:gd name="T17" fmla="*/ 170 h 284"/>
                    <a:gd name="T18" fmla="*/ 227 w 227"/>
                    <a:gd name="T19" fmla="*/ 170 h 284"/>
                    <a:gd name="T20" fmla="*/ 227 w 227"/>
                    <a:gd name="T21" fmla="*/ 114 h 284"/>
                    <a:gd name="T22" fmla="*/ 170 w 227"/>
                    <a:gd name="T23" fmla="*/ 114 h 284"/>
                    <a:gd name="T24" fmla="*/ 170 w 227"/>
                    <a:gd name="T25" fmla="*/ 57 h 284"/>
                    <a:gd name="T26" fmla="*/ 114 w 227"/>
                    <a:gd name="T27" fmla="*/ 57 h 284"/>
                    <a:gd name="T28" fmla="*/ 114 w 227"/>
                    <a:gd name="T29" fmla="*/ 0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27" h="284">
                      <a:moveTo>
                        <a:pt x="114" y="0"/>
                      </a:moveTo>
                      <a:lnTo>
                        <a:pt x="57" y="0"/>
                      </a:lnTo>
                      <a:lnTo>
                        <a:pt x="57" y="57"/>
                      </a:lnTo>
                      <a:lnTo>
                        <a:pt x="0" y="57"/>
                      </a:lnTo>
                      <a:lnTo>
                        <a:pt x="0" y="284"/>
                      </a:lnTo>
                      <a:lnTo>
                        <a:pt x="57" y="284"/>
                      </a:lnTo>
                      <a:lnTo>
                        <a:pt x="57" y="227"/>
                      </a:lnTo>
                      <a:lnTo>
                        <a:pt x="170" y="227"/>
                      </a:lnTo>
                      <a:lnTo>
                        <a:pt x="170" y="170"/>
                      </a:lnTo>
                      <a:lnTo>
                        <a:pt x="227" y="170"/>
                      </a:lnTo>
                      <a:lnTo>
                        <a:pt x="227" y="114"/>
                      </a:lnTo>
                      <a:lnTo>
                        <a:pt x="170" y="114"/>
                      </a:lnTo>
                      <a:lnTo>
                        <a:pt x="170" y="57"/>
                      </a:lnTo>
                      <a:lnTo>
                        <a:pt x="114" y="57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24" name="Freeform 16">
                  <a:extLst>
                    <a:ext uri="{FF2B5EF4-FFF2-40B4-BE49-F238E27FC236}">
                      <a16:creationId xmlns:a16="http://schemas.microsoft.com/office/drawing/2014/main" id="{124DE593-707E-4E45-A8FD-5C4DDCD35E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30" y="5349"/>
                  <a:ext cx="170" cy="340"/>
                </a:xfrm>
                <a:custGeom>
                  <a:avLst/>
                  <a:gdLst>
                    <a:gd name="T0" fmla="*/ 113 w 170"/>
                    <a:gd name="T1" fmla="*/ 0 h 340"/>
                    <a:gd name="T2" fmla="*/ 0 w 170"/>
                    <a:gd name="T3" fmla="*/ 0 h 340"/>
                    <a:gd name="T4" fmla="*/ 0 w 170"/>
                    <a:gd name="T5" fmla="*/ 113 h 340"/>
                    <a:gd name="T6" fmla="*/ 57 w 170"/>
                    <a:gd name="T7" fmla="*/ 113 h 340"/>
                    <a:gd name="T8" fmla="*/ 57 w 170"/>
                    <a:gd name="T9" fmla="*/ 340 h 340"/>
                    <a:gd name="T10" fmla="*/ 113 w 170"/>
                    <a:gd name="T11" fmla="*/ 340 h 340"/>
                    <a:gd name="T12" fmla="*/ 113 w 170"/>
                    <a:gd name="T13" fmla="*/ 283 h 340"/>
                    <a:gd name="T14" fmla="*/ 170 w 170"/>
                    <a:gd name="T15" fmla="*/ 283 h 340"/>
                    <a:gd name="T16" fmla="*/ 170 w 170"/>
                    <a:gd name="T17" fmla="*/ 170 h 340"/>
                    <a:gd name="T18" fmla="*/ 113 w 170"/>
                    <a:gd name="T19" fmla="*/ 170 h 340"/>
                    <a:gd name="T20" fmla="*/ 113 w 170"/>
                    <a:gd name="T21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70" h="340">
                      <a:moveTo>
                        <a:pt x="113" y="0"/>
                      </a:moveTo>
                      <a:lnTo>
                        <a:pt x="0" y="0"/>
                      </a:lnTo>
                      <a:lnTo>
                        <a:pt x="0" y="113"/>
                      </a:lnTo>
                      <a:lnTo>
                        <a:pt x="57" y="113"/>
                      </a:lnTo>
                      <a:lnTo>
                        <a:pt x="57" y="340"/>
                      </a:lnTo>
                      <a:lnTo>
                        <a:pt x="113" y="340"/>
                      </a:lnTo>
                      <a:lnTo>
                        <a:pt x="113" y="283"/>
                      </a:lnTo>
                      <a:lnTo>
                        <a:pt x="170" y="283"/>
                      </a:lnTo>
                      <a:lnTo>
                        <a:pt x="170" y="170"/>
                      </a:lnTo>
                      <a:lnTo>
                        <a:pt x="113" y="170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25" name="Freeform 17">
                  <a:extLst>
                    <a:ext uri="{FF2B5EF4-FFF2-40B4-BE49-F238E27FC236}">
                      <a16:creationId xmlns:a16="http://schemas.microsoft.com/office/drawing/2014/main" id="{53D1CBF8-0F3A-48A0-9876-E37315E521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7" y="5405"/>
                  <a:ext cx="170" cy="284"/>
                </a:xfrm>
                <a:custGeom>
                  <a:avLst/>
                  <a:gdLst>
                    <a:gd name="T0" fmla="*/ 113 w 170"/>
                    <a:gd name="T1" fmla="*/ 0 h 284"/>
                    <a:gd name="T2" fmla="*/ 0 w 170"/>
                    <a:gd name="T3" fmla="*/ 0 h 284"/>
                    <a:gd name="T4" fmla="*/ 0 w 170"/>
                    <a:gd name="T5" fmla="*/ 57 h 284"/>
                    <a:gd name="T6" fmla="*/ 56 w 170"/>
                    <a:gd name="T7" fmla="*/ 57 h 284"/>
                    <a:gd name="T8" fmla="*/ 56 w 170"/>
                    <a:gd name="T9" fmla="*/ 227 h 284"/>
                    <a:gd name="T10" fmla="*/ 113 w 170"/>
                    <a:gd name="T11" fmla="*/ 227 h 284"/>
                    <a:gd name="T12" fmla="*/ 113 w 170"/>
                    <a:gd name="T13" fmla="*/ 284 h 284"/>
                    <a:gd name="T14" fmla="*/ 170 w 170"/>
                    <a:gd name="T15" fmla="*/ 284 h 284"/>
                    <a:gd name="T16" fmla="*/ 170 w 170"/>
                    <a:gd name="T17" fmla="*/ 57 h 284"/>
                    <a:gd name="T18" fmla="*/ 113 w 170"/>
                    <a:gd name="T19" fmla="*/ 57 h 284"/>
                    <a:gd name="T20" fmla="*/ 113 w 170"/>
                    <a:gd name="T21" fmla="*/ 0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70" h="284">
                      <a:moveTo>
                        <a:pt x="113" y="0"/>
                      </a:moveTo>
                      <a:lnTo>
                        <a:pt x="0" y="0"/>
                      </a:lnTo>
                      <a:lnTo>
                        <a:pt x="0" y="57"/>
                      </a:lnTo>
                      <a:lnTo>
                        <a:pt x="56" y="57"/>
                      </a:lnTo>
                      <a:lnTo>
                        <a:pt x="56" y="227"/>
                      </a:lnTo>
                      <a:lnTo>
                        <a:pt x="113" y="227"/>
                      </a:lnTo>
                      <a:lnTo>
                        <a:pt x="113" y="284"/>
                      </a:lnTo>
                      <a:lnTo>
                        <a:pt x="170" y="284"/>
                      </a:lnTo>
                      <a:lnTo>
                        <a:pt x="170" y="57"/>
                      </a:lnTo>
                      <a:lnTo>
                        <a:pt x="113" y="57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26" name="Freeform 18">
                  <a:extLst>
                    <a:ext uri="{FF2B5EF4-FFF2-40B4-BE49-F238E27FC236}">
                      <a16:creationId xmlns:a16="http://schemas.microsoft.com/office/drawing/2014/main" id="{13049A21-30D3-4DF5-BA9E-B959C026C8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90" y="5292"/>
                  <a:ext cx="340" cy="454"/>
                </a:xfrm>
                <a:custGeom>
                  <a:avLst/>
                  <a:gdLst>
                    <a:gd name="T0" fmla="*/ 283 w 340"/>
                    <a:gd name="T1" fmla="*/ 170 h 454"/>
                    <a:gd name="T2" fmla="*/ 283 w 340"/>
                    <a:gd name="T3" fmla="*/ 340 h 454"/>
                    <a:gd name="T4" fmla="*/ 340 w 340"/>
                    <a:gd name="T5" fmla="*/ 340 h 454"/>
                    <a:gd name="T6" fmla="*/ 340 w 340"/>
                    <a:gd name="T7" fmla="*/ 397 h 454"/>
                    <a:gd name="T8" fmla="*/ 170 w 340"/>
                    <a:gd name="T9" fmla="*/ 397 h 454"/>
                    <a:gd name="T10" fmla="*/ 170 w 340"/>
                    <a:gd name="T11" fmla="*/ 454 h 454"/>
                    <a:gd name="T12" fmla="*/ 113 w 340"/>
                    <a:gd name="T13" fmla="*/ 454 h 454"/>
                    <a:gd name="T14" fmla="*/ 113 w 340"/>
                    <a:gd name="T15" fmla="*/ 284 h 454"/>
                    <a:gd name="T16" fmla="*/ 56 w 340"/>
                    <a:gd name="T17" fmla="*/ 284 h 454"/>
                    <a:gd name="T18" fmla="*/ 56 w 340"/>
                    <a:gd name="T19" fmla="*/ 227 h 454"/>
                    <a:gd name="T20" fmla="*/ 0 w 340"/>
                    <a:gd name="T21" fmla="*/ 227 h 454"/>
                    <a:gd name="T22" fmla="*/ 0 w 340"/>
                    <a:gd name="T23" fmla="*/ 170 h 454"/>
                    <a:gd name="T24" fmla="*/ 56 w 340"/>
                    <a:gd name="T25" fmla="*/ 170 h 454"/>
                    <a:gd name="T26" fmla="*/ 56 w 340"/>
                    <a:gd name="T27" fmla="*/ 57 h 454"/>
                    <a:gd name="T28" fmla="*/ 113 w 340"/>
                    <a:gd name="T29" fmla="*/ 57 h 454"/>
                    <a:gd name="T30" fmla="*/ 113 w 340"/>
                    <a:gd name="T31" fmla="*/ 0 h 454"/>
                    <a:gd name="T32" fmla="*/ 170 w 340"/>
                    <a:gd name="T33" fmla="*/ 0 h 454"/>
                    <a:gd name="T34" fmla="*/ 170 w 340"/>
                    <a:gd name="T35" fmla="*/ 57 h 454"/>
                    <a:gd name="T36" fmla="*/ 227 w 340"/>
                    <a:gd name="T37" fmla="*/ 57 h 454"/>
                    <a:gd name="T38" fmla="*/ 227 w 340"/>
                    <a:gd name="T39" fmla="*/ 170 h 454"/>
                    <a:gd name="T40" fmla="*/ 283 w 340"/>
                    <a:gd name="T41" fmla="*/ 17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40" h="454">
                      <a:moveTo>
                        <a:pt x="283" y="170"/>
                      </a:moveTo>
                      <a:lnTo>
                        <a:pt x="283" y="340"/>
                      </a:lnTo>
                      <a:lnTo>
                        <a:pt x="340" y="340"/>
                      </a:lnTo>
                      <a:lnTo>
                        <a:pt x="340" y="397"/>
                      </a:lnTo>
                      <a:lnTo>
                        <a:pt x="170" y="397"/>
                      </a:lnTo>
                      <a:lnTo>
                        <a:pt x="170" y="454"/>
                      </a:lnTo>
                      <a:lnTo>
                        <a:pt x="113" y="454"/>
                      </a:lnTo>
                      <a:lnTo>
                        <a:pt x="113" y="284"/>
                      </a:lnTo>
                      <a:lnTo>
                        <a:pt x="56" y="284"/>
                      </a:lnTo>
                      <a:lnTo>
                        <a:pt x="56" y="227"/>
                      </a:lnTo>
                      <a:lnTo>
                        <a:pt x="0" y="227"/>
                      </a:lnTo>
                      <a:lnTo>
                        <a:pt x="0" y="170"/>
                      </a:lnTo>
                      <a:lnTo>
                        <a:pt x="56" y="170"/>
                      </a:lnTo>
                      <a:lnTo>
                        <a:pt x="56" y="57"/>
                      </a:lnTo>
                      <a:lnTo>
                        <a:pt x="113" y="57"/>
                      </a:lnTo>
                      <a:lnTo>
                        <a:pt x="113" y="0"/>
                      </a:lnTo>
                      <a:lnTo>
                        <a:pt x="170" y="0"/>
                      </a:lnTo>
                      <a:lnTo>
                        <a:pt x="170" y="57"/>
                      </a:lnTo>
                      <a:lnTo>
                        <a:pt x="227" y="57"/>
                      </a:lnTo>
                      <a:lnTo>
                        <a:pt x="227" y="170"/>
                      </a:lnTo>
                      <a:lnTo>
                        <a:pt x="283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27" name="Freeform 19">
                  <a:extLst>
                    <a:ext uri="{FF2B5EF4-FFF2-40B4-BE49-F238E27FC236}">
                      <a16:creationId xmlns:a16="http://schemas.microsoft.com/office/drawing/2014/main" id="{5431BA1F-09FA-495D-BD9E-5F8FF522FB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20" y="5519"/>
                  <a:ext cx="283" cy="283"/>
                </a:xfrm>
                <a:custGeom>
                  <a:avLst/>
                  <a:gdLst>
                    <a:gd name="T0" fmla="*/ 283 w 283"/>
                    <a:gd name="T1" fmla="*/ 227 h 283"/>
                    <a:gd name="T2" fmla="*/ 170 w 283"/>
                    <a:gd name="T3" fmla="*/ 227 h 283"/>
                    <a:gd name="T4" fmla="*/ 170 w 283"/>
                    <a:gd name="T5" fmla="*/ 283 h 283"/>
                    <a:gd name="T6" fmla="*/ 56 w 283"/>
                    <a:gd name="T7" fmla="*/ 283 h 283"/>
                    <a:gd name="T8" fmla="*/ 56 w 283"/>
                    <a:gd name="T9" fmla="*/ 227 h 283"/>
                    <a:gd name="T10" fmla="*/ 0 w 283"/>
                    <a:gd name="T11" fmla="*/ 227 h 283"/>
                    <a:gd name="T12" fmla="*/ 0 w 283"/>
                    <a:gd name="T13" fmla="*/ 57 h 283"/>
                    <a:gd name="T14" fmla="*/ 56 w 283"/>
                    <a:gd name="T15" fmla="*/ 57 h 283"/>
                    <a:gd name="T16" fmla="*/ 56 w 283"/>
                    <a:gd name="T17" fmla="*/ 0 h 283"/>
                    <a:gd name="T18" fmla="*/ 226 w 283"/>
                    <a:gd name="T19" fmla="*/ 0 h 283"/>
                    <a:gd name="T20" fmla="*/ 226 w 283"/>
                    <a:gd name="T21" fmla="*/ 57 h 283"/>
                    <a:gd name="T22" fmla="*/ 283 w 283"/>
                    <a:gd name="T23" fmla="*/ 57 h 283"/>
                    <a:gd name="T24" fmla="*/ 283 w 283"/>
                    <a:gd name="T25" fmla="*/ 227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3" h="283">
                      <a:moveTo>
                        <a:pt x="283" y="227"/>
                      </a:moveTo>
                      <a:lnTo>
                        <a:pt x="170" y="227"/>
                      </a:lnTo>
                      <a:lnTo>
                        <a:pt x="170" y="283"/>
                      </a:lnTo>
                      <a:lnTo>
                        <a:pt x="56" y="283"/>
                      </a:lnTo>
                      <a:lnTo>
                        <a:pt x="56" y="227"/>
                      </a:lnTo>
                      <a:lnTo>
                        <a:pt x="0" y="227"/>
                      </a:lnTo>
                      <a:lnTo>
                        <a:pt x="0" y="57"/>
                      </a:lnTo>
                      <a:lnTo>
                        <a:pt x="56" y="57"/>
                      </a:lnTo>
                      <a:lnTo>
                        <a:pt x="56" y="0"/>
                      </a:lnTo>
                      <a:lnTo>
                        <a:pt x="226" y="0"/>
                      </a:lnTo>
                      <a:lnTo>
                        <a:pt x="226" y="57"/>
                      </a:lnTo>
                      <a:lnTo>
                        <a:pt x="283" y="57"/>
                      </a:lnTo>
                      <a:lnTo>
                        <a:pt x="283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28" name="Freeform 20">
                  <a:extLst>
                    <a:ext uri="{FF2B5EF4-FFF2-40B4-BE49-F238E27FC236}">
                      <a16:creationId xmlns:a16="http://schemas.microsoft.com/office/drawing/2014/main" id="{D29B63BD-3A5E-4C2A-9731-95B713FC3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66" y="5009"/>
                  <a:ext cx="737" cy="567"/>
                </a:xfrm>
                <a:custGeom>
                  <a:avLst/>
                  <a:gdLst>
                    <a:gd name="T0" fmla="*/ 227 w 737"/>
                    <a:gd name="T1" fmla="*/ 56 h 567"/>
                    <a:gd name="T2" fmla="*/ 227 w 737"/>
                    <a:gd name="T3" fmla="*/ 170 h 567"/>
                    <a:gd name="T4" fmla="*/ 113 w 737"/>
                    <a:gd name="T5" fmla="*/ 170 h 567"/>
                    <a:gd name="T6" fmla="*/ 113 w 737"/>
                    <a:gd name="T7" fmla="*/ 226 h 567"/>
                    <a:gd name="T8" fmla="*/ 0 w 737"/>
                    <a:gd name="T9" fmla="*/ 226 h 567"/>
                    <a:gd name="T10" fmla="*/ 0 w 737"/>
                    <a:gd name="T11" fmla="*/ 340 h 567"/>
                    <a:gd name="T12" fmla="*/ 113 w 737"/>
                    <a:gd name="T13" fmla="*/ 340 h 567"/>
                    <a:gd name="T14" fmla="*/ 113 w 737"/>
                    <a:gd name="T15" fmla="*/ 283 h 567"/>
                    <a:gd name="T16" fmla="*/ 227 w 737"/>
                    <a:gd name="T17" fmla="*/ 283 h 567"/>
                    <a:gd name="T18" fmla="*/ 227 w 737"/>
                    <a:gd name="T19" fmla="*/ 567 h 567"/>
                    <a:gd name="T20" fmla="*/ 510 w 737"/>
                    <a:gd name="T21" fmla="*/ 567 h 567"/>
                    <a:gd name="T22" fmla="*/ 510 w 737"/>
                    <a:gd name="T23" fmla="*/ 510 h 567"/>
                    <a:gd name="T24" fmla="*/ 624 w 737"/>
                    <a:gd name="T25" fmla="*/ 510 h 567"/>
                    <a:gd name="T26" fmla="*/ 624 w 737"/>
                    <a:gd name="T27" fmla="*/ 453 h 567"/>
                    <a:gd name="T28" fmla="*/ 680 w 737"/>
                    <a:gd name="T29" fmla="*/ 453 h 567"/>
                    <a:gd name="T30" fmla="*/ 680 w 737"/>
                    <a:gd name="T31" fmla="*/ 340 h 567"/>
                    <a:gd name="T32" fmla="*/ 737 w 737"/>
                    <a:gd name="T33" fmla="*/ 340 h 567"/>
                    <a:gd name="T34" fmla="*/ 737 w 737"/>
                    <a:gd name="T35" fmla="*/ 56 h 567"/>
                    <a:gd name="T36" fmla="*/ 624 w 737"/>
                    <a:gd name="T37" fmla="*/ 56 h 567"/>
                    <a:gd name="T38" fmla="*/ 624 w 737"/>
                    <a:gd name="T39" fmla="*/ 0 h 567"/>
                    <a:gd name="T40" fmla="*/ 227 w 737"/>
                    <a:gd name="T41" fmla="*/ 0 h 567"/>
                    <a:gd name="T42" fmla="*/ 227 w 737"/>
                    <a:gd name="T43" fmla="*/ 56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737" h="567">
                      <a:moveTo>
                        <a:pt x="227" y="56"/>
                      </a:moveTo>
                      <a:lnTo>
                        <a:pt x="227" y="170"/>
                      </a:lnTo>
                      <a:lnTo>
                        <a:pt x="113" y="170"/>
                      </a:lnTo>
                      <a:lnTo>
                        <a:pt x="113" y="226"/>
                      </a:lnTo>
                      <a:lnTo>
                        <a:pt x="0" y="226"/>
                      </a:lnTo>
                      <a:lnTo>
                        <a:pt x="0" y="340"/>
                      </a:lnTo>
                      <a:lnTo>
                        <a:pt x="113" y="340"/>
                      </a:lnTo>
                      <a:lnTo>
                        <a:pt x="113" y="283"/>
                      </a:lnTo>
                      <a:lnTo>
                        <a:pt x="227" y="283"/>
                      </a:lnTo>
                      <a:lnTo>
                        <a:pt x="227" y="567"/>
                      </a:lnTo>
                      <a:lnTo>
                        <a:pt x="510" y="567"/>
                      </a:lnTo>
                      <a:lnTo>
                        <a:pt x="510" y="510"/>
                      </a:lnTo>
                      <a:lnTo>
                        <a:pt x="624" y="510"/>
                      </a:lnTo>
                      <a:lnTo>
                        <a:pt x="624" y="453"/>
                      </a:lnTo>
                      <a:lnTo>
                        <a:pt x="680" y="453"/>
                      </a:lnTo>
                      <a:lnTo>
                        <a:pt x="680" y="340"/>
                      </a:lnTo>
                      <a:lnTo>
                        <a:pt x="737" y="340"/>
                      </a:lnTo>
                      <a:lnTo>
                        <a:pt x="737" y="56"/>
                      </a:lnTo>
                      <a:lnTo>
                        <a:pt x="624" y="56"/>
                      </a:lnTo>
                      <a:lnTo>
                        <a:pt x="624" y="0"/>
                      </a:lnTo>
                      <a:lnTo>
                        <a:pt x="227" y="0"/>
                      </a:lnTo>
                      <a:lnTo>
                        <a:pt x="227" y="5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29" name="Freeform 21">
                  <a:extLst>
                    <a:ext uri="{FF2B5EF4-FFF2-40B4-BE49-F238E27FC236}">
                      <a16:creationId xmlns:a16="http://schemas.microsoft.com/office/drawing/2014/main" id="{E13032DF-6B73-40D8-A22E-F64DD9E3A8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90" y="4385"/>
                  <a:ext cx="964" cy="1020"/>
                </a:xfrm>
                <a:custGeom>
                  <a:avLst/>
                  <a:gdLst>
                    <a:gd name="T0" fmla="*/ 964 w 964"/>
                    <a:gd name="T1" fmla="*/ 57 h 1020"/>
                    <a:gd name="T2" fmla="*/ 737 w 964"/>
                    <a:gd name="T3" fmla="*/ 57 h 1020"/>
                    <a:gd name="T4" fmla="*/ 737 w 964"/>
                    <a:gd name="T5" fmla="*/ 113 h 1020"/>
                    <a:gd name="T6" fmla="*/ 567 w 964"/>
                    <a:gd name="T7" fmla="*/ 113 h 1020"/>
                    <a:gd name="T8" fmla="*/ 567 w 964"/>
                    <a:gd name="T9" fmla="*/ 57 h 1020"/>
                    <a:gd name="T10" fmla="*/ 510 w 964"/>
                    <a:gd name="T11" fmla="*/ 57 h 1020"/>
                    <a:gd name="T12" fmla="*/ 510 w 964"/>
                    <a:gd name="T13" fmla="*/ 0 h 1020"/>
                    <a:gd name="T14" fmla="*/ 453 w 964"/>
                    <a:gd name="T15" fmla="*/ 0 h 1020"/>
                    <a:gd name="T16" fmla="*/ 453 w 964"/>
                    <a:gd name="T17" fmla="*/ 57 h 1020"/>
                    <a:gd name="T18" fmla="*/ 397 w 964"/>
                    <a:gd name="T19" fmla="*/ 57 h 1020"/>
                    <a:gd name="T20" fmla="*/ 397 w 964"/>
                    <a:gd name="T21" fmla="*/ 283 h 1020"/>
                    <a:gd name="T22" fmla="*/ 227 w 964"/>
                    <a:gd name="T23" fmla="*/ 283 h 1020"/>
                    <a:gd name="T24" fmla="*/ 227 w 964"/>
                    <a:gd name="T25" fmla="*/ 227 h 1020"/>
                    <a:gd name="T26" fmla="*/ 170 w 964"/>
                    <a:gd name="T27" fmla="*/ 227 h 1020"/>
                    <a:gd name="T28" fmla="*/ 170 w 964"/>
                    <a:gd name="T29" fmla="*/ 283 h 1020"/>
                    <a:gd name="T30" fmla="*/ 113 w 964"/>
                    <a:gd name="T31" fmla="*/ 283 h 1020"/>
                    <a:gd name="T32" fmla="*/ 113 w 964"/>
                    <a:gd name="T33" fmla="*/ 340 h 1020"/>
                    <a:gd name="T34" fmla="*/ 56 w 964"/>
                    <a:gd name="T35" fmla="*/ 340 h 1020"/>
                    <a:gd name="T36" fmla="*/ 56 w 964"/>
                    <a:gd name="T37" fmla="*/ 510 h 1020"/>
                    <a:gd name="T38" fmla="*/ 113 w 964"/>
                    <a:gd name="T39" fmla="*/ 510 h 1020"/>
                    <a:gd name="T40" fmla="*/ 113 w 964"/>
                    <a:gd name="T41" fmla="*/ 567 h 1020"/>
                    <a:gd name="T42" fmla="*/ 56 w 964"/>
                    <a:gd name="T43" fmla="*/ 567 h 1020"/>
                    <a:gd name="T44" fmla="*/ 56 w 964"/>
                    <a:gd name="T45" fmla="*/ 624 h 1020"/>
                    <a:gd name="T46" fmla="*/ 0 w 964"/>
                    <a:gd name="T47" fmla="*/ 624 h 1020"/>
                    <a:gd name="T48" fmla="*/ 0 w 964"/>
                    <a:gd name="T49" fmla="*/ 680 h 1020"/>
                    <a:gd name="T50" fmla="*/ 113 w 964"/>
                    <a:gd name="T51" fmla="*/ 680 h 1020"/>
                    <a:gd name="T52" fmla="*/ 113 w 964"/>
                    <a:gd name="T53" fmla="*/ 907 h 1020"/>
                    <a:gd name="T54" fmla="*/ 170 w 964"/>
                    <a:gd name="T55" fmla="*/ 907 h 1020"/>
                    <a:gd name="T56" fmla="*/ 170 w 964"/>
                    <a:gd name="T57" fmla="*/ 964 h 1020"/>
                    <a:gd name="T58" fmla="*/ 227 w 964"/>
                    <a:gd name="T59" fmla="*/ 964 h 1020"/>
                    <a:gd name="T60" fmla="*/ 227 w 964"/>
                    <a:gd name="T61" fmla="*/ 1020 h 1020"/>
                    <a:gd name="T62" fmla="*/ 340 w 964"/>
                    <a:gd name="T63" fmla="*/ 1020 h 1020"/>
                    <a:gd name="T64" fmla="*/ 340 w 964"/>
                    <a:gd name="T65" fmla="*/ 964 h 1020"/>
                    <a:gd name="T66" fmla="*/ 453 w 964"/>
                    <a:gd name="T67" fmla="*/ 964 h 1020"/>
                    <a:gd name="T68" fmla="*/ 453 w 964"/>
                    <a:gd name="T69" fmla="*/ 907 h 1020"/>
                    <a:gd name="T70" fmla="*/ 510 w 964"/>
                    <a:gd name="T71" fmla="*/ 907 h 1020"/>
                    <a:gd name="T72" fmla="*/ 510 w 964"/>
                    <a:gd name="T73" fmla="*/ 850 h 1020"/>
                    <a:gd name="T74" fmla="*/ 567 w 964"/>
                    <a:gd name="T75" fmla="*/ 850 h 1020"/>
                    <a:gd name="T76" fmla="*/ 567 w 964"/>
                    <a:gd name="T77" fmla="*/ 680 h 1020"/>
                    <a:gd name="T78" fmla="*/ 737 w 964"/>
                    <a:gd name="T79" fmla="*/ 680 h 1020"/>
                    <a:gd name="T80" fmla="*/ 737 w 964"/>
                    <a:gd name="T81" fmla="*/ 624 h 1020"/>
                    <a:gd name="T82" fmla="*/ 907 w 964"/>
                    <a:gd name="T83" fmla="*/ 624 h 1020"/>
                    <a:gd name="T84" fmla="*/ 907 w 964"/>
                    <a:gd name="T85" fmla="*/ 453 h 1020"/>
                    <a:gd name="T86" fmla="*/ 737 w 964"/>
                    <a:gd name="T87" fmla="*/ 453 h 1020"/>
                    <a:gd name="T88" fmla="*/ 737 w 964"/>
                    <a:gd name="T89" fmla="*/ 227 h 1020"/>
                    <a:gd name="T90" fmla="*/ 964 w 964"/>
                    <a:gd name="T91" fmla="*/ 227 h 1020"/>
                    <a:gd name="T92" fmla="*/ 964 w 964"/>
                    <a:gd name="T93" fmla="*/ 57 h 10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964" h="1020">
                      <a:moveTo>
                        <a:pt x="964" y="57"/>
                      </a:moveTo>
                      <a:lnTo>
                        <a:pt x="737" y="57"/>
                      </a:lnTo>
                      <a:lnTo>
                        <a:pt x="737" y="113"/>
                      </a:lnTo>
                      <a:lnTo>
                        <a:pt x="567" y="113"/>
                      </a:lnTo>
                      <a:lnTo>
                        <a:pt x="567" y="57"/>
                      </a:lnTo>
                      <a:lnTo>
                        <a:pt x="510" y="57"/>
                      </a:lnTo>
                      <a:lnTo>
                        <a:pt x="510" y="0"/>
                      </a:lnTo>
                      <a:lnTo>
                        <a:pt x="453" y="0"/>
                      </a:lnTo>
                      <a:lnTo>
                        <a:pt x="453" y="57"/>
                      </a:lnTo>
                      <a:lnTo>
                        <a:pt x="397" y="57"/>
                      </a:lnTo>
                      <a:lnTo>
                        <a:pt x="397" y="283"/>
                      </a:lnTo>
                      <a:lnTo>
                        <a:pt x="227" y="283"/>
                      </a:lnTo>
                      <a:lnTo>
                        <a:pt x="227" y="227"/>
                      </a:lnTo>
                      <a:lnTo>
                        <a:pt x="170" y="227"/>
                      </a:lnTo>
                      <a:lnTo>
                        <a:pt x="170" y="283"/>
                      </a:lnTo>
                      <a:lnTo>
                        <a:pt x="113" y="283"/>
                      </a:lnTo>
                      <a:lnTo>
                        <a:pt x="113" y="340"/>
                      </a:lnTo>
                      <a:lnTo>
                        <a:pt x="56" y="340"/>
                      </a:lnTo>
                      <a:lnTo>
                        <a:pt x="56" y="510"/>
                      </a:lnTo>
                      <a:lnTo>
                        <a:pt x="113" y="510"/>
                      </a:lnTo>
                      <a:lnTo>
                        <a:pt x="113" y="567"/>
                      </a:lnTo>
                      <a:lnTo>
                        <a:pt x="56" y="567"/>
                      </a:lnTo>
                      <a:lnTo>
                        <a:pt x="56" y="624"/>
                      </a:lnTo>
                      <a:lnTo>
                        <a:pt x="0" y="624"/>
                      </a:lnTo>
                      <a:lnTo>
                        <a:pt x="0" y="680"/>
                      </a:lnTo>
                      <a:lnTo>
                        <a:pt x="113" y="680"/>
                      </a:lnTo>
                      <a:lnTo>
                        <a:pt x="113" y="907"/>
                      </a:lnTo>
                      <a:lnTo>
                        <a:pt x="170" y="907"/>
                      </a:lnTo>
                      <a:lnTo>
                        <a:pt x="170" y="964"/>
                      </a:lnTo>
                      <a:lnTo>
                        <a:pt x="227" y="964"/>
                      </a:lnTo>
                      <a:lnTo>
                        <a:pt x="227" y="1020"/>
                      </a:lnTo>
                      <a:lnTo>
                        <a:pt x="340" y="1020"/>
                      </a:lnTo>
                      <a:lnTo>
                        <a:pt x="340" y="964"/>
                      </a:lnTo>
                      <a:lnTo>
                        <a:pt x="453" y="964"/>
                      </a:lnTo>
                      <a:lnTo>
                        <a:pt x="453" y="907"/>
                      </a:lnTo>
                      <a:lnTo>
                        <a:pt x="510" y="907"/>
                      </a:lnTo>
                      <a:lnTo>
                        <a:pt x="510" y="850"/>
                      </a:lnTo>
                      <a:lnTo>
                        <a:pt x="567" y="850"/>
                      </a:lnTo>
                      <a:lnTo>
                        <a:pt x="567" y="680"/>
                      </a:lnTo>
                      <a:lnTo>
                        <a:pt x="737" y="680"/>
                      </a:lnTo>
                      <a:lnTo>
                        <a:pt x="737" y="624"/>
                      </a:lnTo>
                      <a:lnTo>
                        <a:pt x="907" y="624"/>
                      </a:lnTo>
                      <a:lnTo>
                        <a:pt x="907" y="453"/>
                      </a:lnTo>
                      <a:lnTo>
                        <a:pt x="737" y="453"/>
                      </a:lnTo>
                      <a:lnTo>
                        <a:pt x="737" y="227"/>
                      </a:lnTo>
                      <a:lnTo>
                        <a:pt x="964" y="227"/>
                      </a:lnTo>
                      <a:lnTo>
                        <a:pt x="964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  <p:grpSp>
            <p:nvGrpSpPr>
              <p:cNvPr id="377" name="Group 22">
                <a:extLst>
                  <a:ext uri="{FF2B5EF4-FFF2-40B4-BE49-F238E27FC236}">
                    <a16:creationId xmlns:a16="http://schemas.microsoft.com/office/drawing/2014/main" id="{6F6A0E90-3372-4AC1-8E1D-F98B4F46443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19662" y="407075"/>
                <a:ext cx="5851071" cy="6108478"/>
                <a:chOff x="2331" y="302"/>
                <a:chExt cx="5160" cy="5387"/>
              </a:xfrm>
            </p:grpSpPr>
            <p:sp>
              <p:nvSpPr>
                <p:cNvPr id="378" name="Freeform 23">
                  <a:extLst>
                    <a:ext uri="{FF2B5EF4-FFF2-40B4-BE49-F238E27FC236}">
                      <a16:creationId xmlns:a16="http://schemas.microsoft.com/office/drawing/2014/main" id="{28EC0380-711C-41B8-AE4A-F7E8C00C38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23" y="4158"/>
                  <a:ext cx="1020" cy="907"/>
                </a:xfrm>
                <a:custGeom>
                  <a:avLst/>
                  <a:gdLst>
                    <a:gd name="T0" fmla="*/ 794 w 1020"/>
                    <a:gd name="T1" fmla="*/ 0 h 907"/>
                    <a:gd name="T2" fmla="*/ 794 w 1020"/>
                    <a:gd name="T3" fmla="*/ 57 h 907"/>
                    <a:gd name="T4" fmla="*/ 737 w 1020"/>
                    <a:gd name="T5" fmla="*/ 57 h 907"/>
                    <a:gd name="T6" fmla="*/ 737 w 1020"/>
                    <a:gd name="T7" fmla="*/ 227 h 907"/>
                    <a:gd name="T8" fmla="*/ 567 w 1020"/>
                    <a:gd name="T9" fmla="*/ 227 h 907"/>
                    <a:gd name="T10" fmla="*/ 567 w 1020"/>
                    <a:gd name="T11" fmla="*/ 340 h 907"/>
                    <a:gd name="T12" fmla="*/ 510 w 1020"/>
                    <a:gd name="T13" fmla="*/ 340 h 907"/>
                    <a:gd name="T14" fmla="*/ 510 w 1020"/>
                    <a:gd name="T15" fmla="*/ 397 h 907"/>
                    <a:gd name="T16" fmla="*/ 453 w 1020"/>
                    <a:gd name="T17" fmla="*/ 397 h 907"/>
                    <a:gd name="T18" fmla="*/ 453 w 1020"/>
                    <a:gd name="T19" fmla="*/ 454 h 907"/>
                    <a:gd name="T20" fmla="*/ 283 w 1020"/>
                    <a:gd name="T21" fmla="*/ 454 h 907"/>
                    <a:gd name="T22" fmla="*/ 283 w 1020"/>
                    <a:gd name="T23" fmla="*/ 567 h 907"/>
                    <a:gd name="T24" fmla="*/ 227 w 1020"/>
                    <a:gd name="T25" fmla="*/ 567 h 907"/>
                    <a:gd name="T26" fmla="*/ 227 w 1020"/>
                    <a:gd name="T27" fmla="*/ 624 h 907"/>
                    <a:gd name="T28" fmla="*/ 113 w 1020"/>
                    <a:gd name="T29" fmla="*/ 624 h 907"/>
                    <a:gd name="T30" fmla="*/ 113 w 1020"/>
                    <a:gd name="T31" fmla="*/ 680 h 907"/>
                    <a:gd name="T32" fmla="*/ 0 w 1020"/>
                    <a:gd name="T33" fmla="*/ 680 h 907"/>
                    <a:gd name="T34" fmla="*/ 0 w 1020"/>
                    <a:gd name="T35" fmla="*/ 794 h 907"/>
                    <a:gd name="T36" fmla="*/ 113 w 1020"/>
                    <a:gd name="T37" fmla="*/ 794 h 907"/>
                    <a:gd name="T38" fmla="*/ 113 w 1020"/>
                    <a:gd name="T39" fmla="*/ 907 h 907"/>
                    <a:gd name="T40" fmla="*/ 170 w 1020"/>
                    <a:gd name="T41" fmla="*/ 907 h 907"/>
                    <a:gd name="T42" fmla="*/ 170 w 1020"/>
                    <a:gd name="T43" fmla="*/ 851 h 907"/>
                    <a:gd name="T44" fmla="*/ 623 w 1020"/>
                    <a:gd name="T45" fmla="*/ 851 h 907"/>
                    <a:gd name="T46" fmla="*/ 623 w 1020"/>
                    <a:gd name="T47" fmla="*/ 794 h 907"/>
                    <a:gd name="T48" fmla="*/ 680 w 1020"/>
                    <a:gd name="T49" fmla="*/ 794 h 907"/>
                    <a:gd name="T50" fmla="*/ 680 w 1020"/>
                    <a:gd name="T51" fmla="*/ 737 h 907"/>
                    <a:gd name="T52" fmla="*/ 623 w 1020"/>
                    <a:gd name="T53" fmla="*/ 737 h 907"/>
                    <a:gd name="T54" fmla="*/ 623 w 1020"/>
                    <a:gd name="T55" fmla="*/ 567 h 907"/>
                    <a:gd name="T56" fmla="*/ 680 w 1020"/>
                    <a:gd name="T57" fmla="*/ 567 h 907"/>
                    <a:gd name="T58" fmla="*/ 680 w 1020"/>
                    <a:gd name="T59" fmla="*/ 510 h 907"/>
                    <a:gd name="T60" fmla="*/ 737 w 1020"/>
                    <a:gd name="T61" fmla="*/ 510 h 907"/>
                    <a:gd name="T62" fmla="*/ 737 w 1020"/>
                    <a:gd name="T63" fmla="*/ 454 h 907"/>
                    <a:gd name="T64" fmla="*/ 794 w 1020"/>
                    <a:gd name="T65" fmla="*/ 454 h 907"/>
                    <a:gd name="T66" fmla="*/ 794 w 1020"/>
                    <a:gd name="T67" fmla="*/ 510 h 907"/>
                    <a:gd name="T68" fmla="*/ 964 w 1020"/>
                    <a:gd name="T69" fmla="*/ 510 h 907"/>
                    <a:gd name="T70" fmla="*/ 964 w 1020"/>
                    <a:gd name="T71" fmla="*/ 284 h 907"/>
                    <a:gd name="T72" fmla="*/ 1020 w 1020"/>
                    <a:gd name="T73" fmla="*/ 284 h 907"/>
                    <a:gd name="T74" fmla="*/ 1020 w 1020"/>
                    <a:gd name="T75" fmla="*/ 227 h 907"/>
                    <a:gd name="T76" fmla="*/ 964 w 1020"/>
                    <a:gd name="T77" fmla="*/ 227 h 907"/>
                    <a:gd name="T78" fmla="*/ 964 w 1020"/>
                    <a:gd name="T79" fmla="*/ 0 h 907"/>
                    <a:gd name="T80" fmla="*/ 794 w 1020"/>
                    <a:gd name="T81" fmla="*/ 0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020" h="907">
                      <a:moveTo>
                        <a:pt x="794" y="0"/>
                      </a:moveTo>
                      <a:lnTo>
                        <a:pt x="794" y="57"/>
                      </a:lnTo>
                      <a:lnTo>
                        <a:pt x="737" y="57"/>
                      </a:lnTo>
                      <a:lnTo>
                        <a:pt x="737" y="227"/>
                      </a:lnTo>
                      <a:lnTo>
                        <a:pt x="567" y="227"/>
                      </a:lnTo>
                      <a:lnTo>
                        <a:pt x="567" y="340"/>
                      </a:lnTo>
                      <a:lnTo>
                        <a:pt x="510" y="340"/>
                      </a:lnTo>
                      <a:lnTo>
                        <a:pt x="510" y="397"/>
                      </a:lnTo>
                      <a:lnTo>
                        <a:pt x="453" y="397"/>
                      </a:lnTo>
                      <a:lnTo>
                        <a:pt x="453" y="454"/>
                      </a:lnTo>
                      <a:lnTo>
                        <a:pt x="283" y="454"/>
                      </a:lnTo>
                      <a:lnTo>
                        <a:pt x="283" y="567"/>
                      </a:lnTo>
                      <a:lnTo>
                        <a:pt x="227" y="567"/>
                      </a:lnTo>
                      <a:lnTo>
                        <a:pt x="227" y="624"/>
                      </a:lnTo>
                      <a:lnTo>
                        <a:pt x="113" y="624"/>
                      </a:lnTo>
                      <a:lnTo>
                        <a:pt x="113" y="680"/>
                      </a:lnTo>
                      <a:lnTo>
                        <a:pt x="0" y="680"/>
                      </a:lnTo>
                      <a:lnTo>
                        <a:pt x="0" y="794"/>
                      </a:lnTo>
                      <a:lnTo>
                        <a:pt x="113" y="794"/>
                      </a:lnTo>
                      <a:lnTo>
                        <a:pt x="113" y="907"/>
                      </a:lnTo>
                      <a:lnTo>
                        <a:pt x="170" y="907"/>
                      </a:lnTo>
                      <a:lnTo>
                        <a:pt x="170" y="851"/>
                      </a:lnTo>
                      <a:lnTo>
                        <a:pt x="623" y="851"/>
                      </a:lnTo>
                      <a:lnTo>
                        <a:pt x="623" y="794"/>
                      </a:lnTo>
                      <a:lnTo>
                        <a:pt x="680" y="794"/>
                      </a:lnTo>
                      <a:lnTo>
                        <a:pt x="680" y="737"/>
                      </a:lnTo>
                      <a:lnTo>
                        <a:pt x="623" y="737"/>
                      </a:lnTo>
                      <a:lnTo>
                        <a:pt x="623" y="567"/>
                      </a:lnTo>
                      <a:lnTo>
                        <a:pt x="680" y="567"/>
                      </a:lnTo>
                      <a:lnTo>
                        <a:pt x="680" y="510"/>
                      </a:lnTo>
                      <a:lnTo>
                        <a:pt x="737" y="510"/>
                      </a:lnTo>
                      <a:lnTo>
                        <a:pt x="737" y="454"/>
                      </a:lnTo>
                      <a:lnTo>
                        <a:pt x="794" y="454"/>
                      </a:lnTo>
                      <a:lnTo>
                        <a:pt x="794" y="510"/>
                      </a:lnTo>
                      <a:lnTo>
                        <a:pt x="964" y="510"/>
                      </a:lnTo>
                      <a:lnTo>
                        <a:pt x="964" y="284"/>
                      </a:lnTo>
                      <a:lnTo>
                        <a:pt x="1020" y="284"/>
                      </a:lnTo>
                      <a:lnTo>
                        <a:pt x="1020" y="227"/>
                      </a:lnTo>
                      <a:lnTo>
                        <a:pt x="964" y="227"/>
                      </a:lnTo>
                      <a:lnTo>
                        <a:pt x="964" y="0"/>
                      </a:lnTo>
                      <a:lnTo>
                        <a:pt x="79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79" name="Freeform 24">
                  <a:extLst>
                    <a:ext uri="{FF2B5EF4-FFF2-40B4-BE49-F238E27FC236}">
                      <a16:creationId xmlns:a16="http://schemas.microsoft.com/office/drawing/2014/main" id="{5FB515E0-A68E-4006-9D02-ECF2402328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8" y="3818"/>
                  <a:ext cx="737" cy="1191"/>
                </a:xfrm>
                <a:custGeom>
                  <a:avLst/>
                  <a:gdLst>
                    <a:gd name="T0" fmla="*/ 57 w 737"/>
                    <a:gd name="T1" fmla="*/ 170 h 1191"/>
                    <a:gd name="T2" fmla="*/ 0 w 737"/>
                    <a:gd name="T3" fmla="*/ 170 h 1191"/>
                    <a:gd name="T4" fmla="*/ 0 w 737"/>
                    <a:gd name="T5" fmla="*/ 283 h 1191"/>
                    <a:gd name="T6" fmla="*/ 57 w 737"/>
                    <a:gd name="T7" fmla="*/ 283 h 1191"/>
                    <a:gd name="T8" fmla="*/ 57 w 737"/>
                    <a:gd name="T9" fmla="*/ 340 h 1191"/>
                    <a:gd name="T10" fmla="*/ 113 w 737"/>
                    <a:gd name="T11" fmla="*/ 340 h 1191"/>
                    <a:gd name="T12" fmla="*/ 113 w 737"/>
                    <a:gd name="T13" fmla="*/ 453 h 1191"/>
                    <a:gd name="T14" fmla="*/ 227 w 737"/>
                    <a:gd name="T15" fmla="*/ 453 h 1191"/>
                    <a:gd name="T16" fmla="*/ 227 w 737"/>
                    <a:gd name="T17" fmla="*/ 397 h 1191"/>
                    <a:gd name="T18" fmla="*/ 284 w 737"/>
                    <a:gd name="T19" fmla="*/ 397 h 1191"/>
                    <a:gd name="T20" fmla="*/ 284 w 737"/>
                    <a:gd name="T21" fmla="*/ 680 h 1191"/>
                    <a:gd name="T22" fmla="*/ 170 w 737"/>
                    <a:gd name="T23" fmla="*/ 680 h 1191"/>
                    <a:gd name="T24" fmla="*/ 170 w 737"/>
                    <a:gd name="T25" fmla="*/ 794 h 1191"/>
                    <a:gd name="T26" fmla="*/ 227 w 737"/>
                    <a:gd name="T27" fmla="*/ 794 h 1191"/>
                    <a:gd name="T28" fmla="*/ 227 w 737"/>
                    <a:gd name="T29" fmla="*/ 907 h 1191"/>
                    <a:gd name="T30" fmla="*/ 340 w 737"/>
                    <a:gd name="T31" fmla="*/ 907 h 1191"/>
                    <a:gd name="T32" fmla="*/ 340 w 737"/>
                    <a:gd name="T33" fmla="*/ 1134 h 1191"/>
                    <a:gd name="T34" fmla="*/ 284 w 737"/>
                    <a:gd name="T35" fmla="*/ 1134 h 1191"/>
                    <a:gd name="T36" fmla="*/ 284 w 737"/>
                    <a:gd name="T37" fmla="*/ 1191 h 1191"/>
                    <a:gd name="T38" fmla="*/ 624 w 737"/>
                    <a:gd name="T39" fmla="*/ 1191 h 1191"/>
                    <a:gd name="T40" fmla="*/ 624 w 737"/>
                    <a:gd name="T41" fmla="*/ 1077 h 1191"/>
                    <a:gd name="T42" fmla="*/ 567 w 737"/>
                    <a:gd name="T43" fmla="*/ 1077 h 1191"/>
                    <a:gd name="T44" fmla="*/ 567 w 737"/>
                    <a:gd name="T45" fmla="*/ 794 h 1191"/>
                    <a:gd name="T46" fmla="*/ 680 w 737"/>
                    <a:gd name="T47" fmla="*/ 794 h 1191"/>
                    <a:gd name="T48" fmla="*/ 680 w 737"/>
                    <a:gd name="T49" fmla="*/ 624 h 1191"/>
                    <a:gd name="T50" fmla="*/ 737 w 737"/>
                    <a:gd name="T51" fmla="*/ 624 h 1191"/>
                    <a:gd name="T52" fmla="*/ 737 w 737"/>
                    <a:gd name="T53" fmla="*/ 567 h 1191"/>
                    <a:gd name="T54" fmla="*/ 624 w 737"/>
                    <a:gd name="T55" fmla="*/ 567 h 1191"/>
                    <a:gd name="T56" fmla="*/ 624 w 737"/>
                    <a:gd name="T57" fmla="*/ 227 h 1191"/>
                    <a:gd name="T58" fmla="*/ 510 w 737"/>
                    <a:gd name="T59" fmla="*/ 227 h 1191"/>
                    <a:gd name="T60" fmla="*/ 510 w 737"/>
                    <a:gd name="T61" fmla="*/ 170 h 1191"/>
                    <a:gd name="T62" fmla="*/ 397 w 737"/>
                    <a:gd name="T63" fmla="*/ 170 h 1191"/>
                    <a:gd name="T64" fmla="*/ 397 w 737"/>
                    <a:gd name="T65" fmla="*/ 57 h 1191"/>
                    <a:gd name="T66" fmla="*/ 340 w 737"/>
                    <a:gd name="T67" fmla="*/ 57 h 1191"/>
                    <a:gd name="T68" fmla="*/ 340 w 737"/>
                    <a:gd name="T69" fmla="*/ 0 h 1191"/>
                    <a:gd name="T70" fmla="*/ 227 w 737"/>
                    <a:gd name="T71" fmla="*/ 0 h 1191"/>
                    <a:gd name="T72" fmla="*/ 227 w 737"/>
                    <a:gd name="T73" fmla="*/ 113 h 1191"/>
                    <a:gd name="T74" fmla="*/ 170 w 737"/>
                    <a:gd name="T75" fmla="*/ 113 h 1191"/>
                    <a:gd name="T76" fmla="*/ 170 w 737"/>
                    <a:gd name="T77" fmla="*/ 170 h 1191"/>
                    <a:gd name="T78" fmla="*/ 57 w 737"/>
                    <a:gd name="T79" fmla="*/ 170 h 1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737" h="1191">
                      <a:moveTo>
                        <a:pt x="57" y="170"/>
                      </a:moveTo>
                      <a:lnTo>
                        <a:pt x="0" y="170"/>
                      </a:lnTo>
                      <a:lnTo>
                        <a:pt x="0" y="283"/>
                      </a:lnTo>
                      <a:lnTo>
                        <a:pt x="57" y="283"/>
                      </a:lnTo>
                      <a:lnTo>
                        <a:pt x="57" y="340"/>
                      </a:lnTo>
                      <a:lnTo>
                        <a:pt x="113" y="340"/>
                      </a:lnTo>
                      <a:lnTo>
                        <a:pt x="113" y="453"/>
                      </a:lnTo>
                      <a:lnTo>
                        <a:pt x="227" y="453"/>
                      </a:lnTo>
                      <a:lnTo>
                        <a:pt x="227" y="397"/>
                      </a:lnTo>
                      <a:lnTo>
                        <a:pt x="284" y="397"/>
                      </a:lnTo>
                      <a:lnTo>
                        <a:pt x="284" y="680"/>
                      </a:lnTo>
                      <a:lnTo>
                        <a:pt x="170" y="680"/>
                      </a:lnTo>
                      <a:lnTo>
                        <a:pt x="170" y="794"/>
                      </a:lnTo>
                      <a:lnTo>
                        <a:pt x="227" y="794"/>
                      </a:lnTo>
                      <a:lnTo>
                        <a:pt x="227" y="907"/>
                      </a:lnTo>
                      <a:lnTo>
                        <a:pt x="340" y="907"/>
                      </a:lnTo>
                      <a:lnTo>
                        <a:pt x="340" y="1134"/>
                      </a:lnTo>
                      <a:lnTo>
                        <a:pt x="284" y="1134"/>
                      </a:lnTo>
                      <a:lnTo>
                        <a:pt x="284" y="1191"/>
                      </a:lnTo>
                      <a:lnTo>
                        <a:pt x="624" y="1191"/>
                      </a:lnTo>
                      <a:lnTo>
                        <a:pt x="624" y="1077"/>
                      </a:lnTo>
                      <a:lnTo>
                        <a:pt x="567" y="1077"/>
                      </a:lnTo>
                      <a:lnTo>
                        <a:pt x="567" y="794"/>
                      </a:lnTo>
                      <a:lnTo>
                        <a:pt x="680" y="794"/>
                      </a:lnTo>
                      <a:lnTo>
                        <a:pt x="680" y="624"/>
                      </a:lnTo>
                      <a:lnTo>
                        <a:pt x="737" y="624"/>
                      </a:lnTo>
                      <a:lnTo>
                        <a:pt x="737" y="567"/>
                      </a:lnTo>
                      <a:lnTo>
                        <a:pt x="624" y="567"/>
                      </a:lnTo>
                      <a:lnTo>
                        <a:pt x="624" y="227"/>
                      </a:lnTo>
                      <a:lnTo>
                        <a:pt x="510" y="227"/>
                      </a:lnTo>
                      <a:lnTo>
                        <a:pt x="510" y="170"/>
                      </a:lnTo>
                      <a:lnTo>
                        <a:pt x="397" y="170"/>
                      </a:lnTo>
                      <a:lnTo>
                        <a:pt x="397" y="57"/>
                      </a:lnTo>
                      <a:lnTo>
                        <a:pt x="340" y="57"/>
                      </a:lnTo>
                      <a:lnTo>
                        <a:pt x="340" y="0"/>
                      </a:lnTo>
                      <a:lnTo>
                        <a:pt x="227" y="0"/>
                      </a:lnTo>
                      <a:lnTo>
                        <a:pt x="227" y="113"/>
                      </a:lnTo>
                      <a:lnTo>
                        <a:pt x="170" y="113"/>
                      </a:lnTo>
                      <a:lnTo>
                        <a:pt x="170" y="170"/>
                      </a:lnTo>
                      <a:lnTo>
                        <a:pt x="57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80" name="Freeform 25">
                  <a:extLst>
                    <a:ext uri="{FF2B5EF4-FFF2-40B4-BE49-F238E27FC236}">
                      <a16:creationId xmlns:a16="http://schemas.microsoft.com/office/drawing/2014/main" id="{1A175FBB-1C4F-4AAD-BD81-FD6EEC5106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11" y="4215"/>
                  <a:ext cx="397" cy="850"/>
                </a:xfrm>
                <a:custGeom>
                  <a:avLst/>
                  <a:gdLst>
                    <a:gd name="T0" fmla="*/ 284 w 397"/>
                    <a:gd name="T1" fmla="*/ 56 h 850"/>
                    <a:gd name="T2" fmla="*/ 170 w 397"/>
                    <a:gd name="T3" fmla="*/ 56 h 850"/>
                    <a:gd name="T4" fmla="*/ 170 w 397"/>
                    <a:gd name="T5" fmla="*/ 113 h 850"/>
                    <a:gd name="T6" fmla="*/ 57 w 397"/>
                    <a:gd name="T7" fmla="*/ 113 h 850"/>
                    <a:gd name="T8" fmla="*/ 57 w 397"/>
                    <a:gd name="T9" fmla="*/ 283 h 850"/>
                    <a:gd name="T10" fmla="*/ 0 w 397"/>
                    <a:gd name="T11" fmla="*/ 283 h 850"/>
                    <a:gd name="T12" fmla="*/ 0 w 397"/>
                    <a:gd name="T13" fmla="*/ 567 h 850"/>
                    <a:gd name="T14" fmla="*/ 57 w 397"/>
                    <a:gd name="T15" fmla="*/ 567 h 850"/>
                    <a:gd name="T16" fmla="*/ 57 w 397"/>
                    <a:gd name="T17" fmla="*/ 737 h 850"/>
                    <a:gd name="T18" fmla="*/ 114 w 397"/>
                    <a:gd name="T19" fmla="*/ 737 h 850"/>
                    <a:gd name="T20" fmla="*/ 114 w 397"/>
                    <a:gd name="T21" fmla="*/ 794 h 850"/>
                    <a:gd name="T22" fmla="*/ 170 w 397"/>
                    <a:gd name="T23" fmla="*/ 794 h 850"/>
                    <a:gd name="T24" fmla="*/ 170 w 397"/>
                    <a:gd name="T25" fmla="*/ 737 h 850"/>
                    <a:gd name="T26" fmla="*/ 227 w 397"/>
                    <a:gd name="T27" fmla="*/ 737 h 850"/>
                    <a:gd name="T28" fmla="*/ 227 w 397"/>
                    <a:gd name="T29" fmla="*/ 680 h 850"/>
                    <a:gd name="T30" fmla="*/ 284 w 397"/>
                    <a:gd name="T31" fmla="*/ 680 h 850"/>
                    <a:gd name="T32" fmla="*/ 284 w 397"/>
                    <a:gd name="T33" fmla="*/ 737 h 850"/>
                    <a:gd name="T34" fmla="*/ 227 w 397"/>
                    <a:gd name="T35" fmla="*/ 737 h 850"/>
                    <a:gd name="T36" fmla="*/ 227 w 397"/>
                    <a:gd name="T37" fmla="*/ 850 h 850"/>
                    <a:gd name="T38" fmla="*/ 284 w 397"/>
                    <a:gd name="T39" fmla="*/ 850 h 850"/>
                    <a:gd name="T40" fmla="*/ 284 w 397"/>
                    <a:gd name="T41" fmla="*/ 794 h 850"/>
                    <a:gd name="T42" fmla="*/ 341 w 397"/>
                    <a:gd name="T43" fmla="*/ 794 h 850"/>
                    <a:gd name="T44" fmla="*/ 341 w 397"/>
                    <a:gd name="T45" fmla="*/ 737 h 850"/>
                    <a:gd name="T46" fmla="*/ 397 w 397"/>
                    <a:gd name="T47" fmla="*/ 737 h 850"/>
                    <a:gd name="T48" fmla="*/ 397 w 397"/>
                    <a:gd name="T49" fmla="*/ 510 h 850"/>
                    <a:gd name="T50" fmla="*/ 284 w 397"/>
                    <a:gd name="T51" fmla="*/ 510 h 850"/>
                    <a:gd name="T52" fmla="*/ 284 w 397"/>
                    <a:gd name="T53" fmla="*/ 397 h 850"/>
                    <a:gd name="T54" fmla="*/ 227 w 397"/>
                    <a:gd name="T55" fmla="*/ 397 h 850"/>
                    <a:gd name="T56" fmla="*/ 227 w 397"/>
                    <a:gd name="T57" fmla="*/ 283 h 850"/>
                    <a:gd name="T58" fmla="*/ 341 w 397"/>
                    <a:gd name="T59" fmla="*/ 283 h 850"/>
                    <a:gd name="T60" fmla="*/ 341 w 397"/>
                    <a:gd name="T61" fmla="*/ 0 h 850"/>
                    <a:gd name="T62" fmla="*/ 284 w 397"/>
                    <a:gd name="T63" fmla="*/ 0 h 850"/>
                    <a:gd name="T64" fmla="*/ 284 w 397"/>
                    <a:gd name="T65" fmla="*/ 56 h 8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97" h="850">
                      <a:moveTo>
                        <a:pt x="284" y="56"/>
                      </a:moveTo>
                      <a:lnTo>
                        <a:pt x="170" y="56"/>
                      </a:lnTo>
                      <a:lnTo>
                        <a:pt x="170" y="113"/>
                      </a:lnTo>
                      <a:lnTo>
                        <a:pt x="57" y="113"/>
                      </a:lnTo>
                      <a:lnTo>
                        <a:pt x="57" y="283"/>
                      </a:lnTo>
                      <a:lnTo>
                        <a:pt x="0" y="283"/>
                      </a:lnTo>
                      <a:lnTo>
                        <a:pt x="0" y="567"/>
                      </a:lnTo>
                      <a:lnTo>
                        <a:pt x="57" y="567"/>
                      </a:lnTo>
                      <a:lnTo>
                        <a:pt x="57" y="737"/>
                      </a:lnTo>
                      <a:lnTo>
                        <a:pt x="114" y="737"/>
                      </a:lnTo>
                      <a:lnTo>
                        <a:pt x="114" y="794"/>
                      </a:lnTo>
                      <a:lnTo>
                        <a:pt x="170" y="794"/>
                      </a:lnTo>
                      <a:lnTo>
                        <a:pt x="170" y="737"/>
                      </a:lnTo>
                      <a:lnTo>
                        <a:pt x="227" y="737"/>
                      </a:lnTo>
                      <a:lnTo>
                        <a:pt x="227" y="680"/>
                      </a:lnTo>
                      <a:lnTo>
                        <a:pt x="284" y="680"/>
                      </a:lnTo>
                      <a:lnTo>
                        <a:pt x="284" y="737"/>
                      </a:lnTo>
                      <a:lnTo>
                        <a:pt x="227" y="737"/>
                      </a:lnTo>
                      <a:lnTo>
                        <a:pt x="227" y="850"/>
                      </a:lnTo>
                      <a:lnTo>
                        <a:pt x="284" y="850"/>
                      </a:lnTo>
                      <a:lnTo>
                        <a:pt x="284" y="794"/>
                      </a:lnTo>
                      <a:lnTo>
                        <a:pt x="341" y="794"/>
                      </a:lnTo>
                      <a:lnTo>
                        <a:pt x="341" y="737"/>
                      </a:lnTo>
                      <a:lnTo>
                        <a:pt x="397" y="737"/>
                      </a:lnTo>
                      <a:lnTo>
                        <a:pt x="397" y="510"/>
                      </a:lnTo>
                      <a:lnTo>
                        <a:pt x="284" y="510"/>
                      </a:lnTo>
                      <a:lnTo>
                        <a:pt x="284" y="397"/>
                      </a:lnTo>
                      <a:lnTo>
                        <a:pt x="227" y="397"/>
                      </a:lnTo>
                      <a:lnTo>
                        <a:pt x="227" y="283"/>
                      </a:lnTo>
                      <a:lnTo>
                        <a:pt x="341" y="283"/>
                      </a:lnTo>
                      <a:lnTo>
                        <a:pt x="341" y="0"/>
                      </a:lnTo>
                      <a:lnTo>
                        <a:pt x="284" y="0"/>
                      </a:lnTo>
                      <a:lnTo>
                        <a:pt x="284" y="5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81" name="Freeform 26">
                  <a:extLst>
                    <a:ext uri="{FF2B5EF4-FFF2-40B4-BE49-F238E27FC236}">
                      <a16:creationId xmlns:a16="http://schemas.microsoft.com/office/drawing/2014/main" id="{E1B26166-AA6D-4DDD-BDF1-C31DEFE5AA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" y="4555"/>
                  <a:ext cx="624" cy="680"/>
                </a:xfrm>
                <a:custGeom>
                  <a:avLst/>
                  <a:gdLst>
                    <a:gd name="T0" fmla="*/ 510 w 624"/>
                    <a:gd name="T1" fmla="*/ 0 h 680"/>
                    <a:gd name="T2" fmla="*/ 454 w 624"/>
                    <a:gd name="T3" fmla="*/ 0 h 680"/>
                    <a:gd name="T4" fmla="*/ 454 w 624"/>
                    <a:gd name="T5" fmla="*/ 57 h 680"/>
                    <a:gd name="T6" fmla="*/ 340 w 624"/>
                    <a:gd name="T7" fmla="*/ 57 h 680"/>
                    <a:gd name="T8" fmla="*/ 340 w 624"/>
                    <a:gd name="T9" fmla="*/ 0 h 680"/>
                    <a:gd name="T10" fmla="*/ 284 w 624"/>
                    <a:gd name="T11" fmla="*/ 0 h 680"/>
                    <a:gd name="T12" fmla="*/ 284 w 624"/>
                    <a:gd name="T13" fmla="*/ 57 h 680"/>
                    <a:gd name="T14" fmla="*/ 113 w 624"/>
                    <a:gd name="T15" fmla="*/ 57 h 680"/>
                    <a:gd name="T16" fmla="*/ 113 w 624"/>
                    <a:gd name="T17" fmla="*/ 170 h 680"/>
                    <a:gd name="T18" fmla="*/ 0 w 624"/>
                    <a:gd name="T19" fmla="*/ 170 h 680"/>
                    <a:gd name="T20" fmla="*/ 0 w 624"/>
                    <a:gd name="T21" fmla="*/ 227 h 680"/>
                    <a:gd name="T22" fmla="*/ 57 w 624"/>
                    <a:gd name="T23" fmla="*/ 227 h 680"/>
                    <a:gd name="T24" fmla="*/ 57 w 624"/>
                    <a:gd name="T25" fmla="*/ 283 h 680"/>
                    <a:gd name="T26" fmla="*/ 113 w 624"/>
                    <a:gd name="T27" fmla="*/ 283 h 680"/>
                    <a:gd name="T28" fmla="*/ 113 w 624"/>
                    <a:gd name="T29" fmla="*/ 454 h 680"/>
                    <a:gd name="T30" fmla="*/ 170 w 624"/>
                    <a:gd name="T31" fmla="*/ 454 h 680"/>
                    <a:gd name="T32" fmla="*/ 170 w 624"/>
                    <a:gd name="T33" fmla="*/ 510 h 680"/>
                    <a:gd name="T34" fmla="*/ 113 w 624"/>
                    <a:gd name="T35" fmla="*/ 510 h 680"/>
                    <a:gd name="T36" fmla="*/ 113 w 624"/>
                    <a:gd name="T37" fmla="*/ 680 h 680"/>
                    <a:gd name="T38" fmla="*/ 170 w 624"/>
                    <a:gd name="T39" fmla="*/ 680 h 680"/>
                    <a:gd name="T40" fmla="*/ 170 w 624"/>
                    <a:gd name="T41" fmla="*/ 624 h 680"/>
                    <a:gd name="T42" fmla="*/ 284 w 624"/>
                    <a:gd name="T43" fmla="*/ 624 h 680"/>
                    <a:gd name="T44" fmla="*/ 284 w 624"/>
                    <a:gd name="T45" fmla="*/ 567 h 680"/>
                    <a:gd name="T46" fmla="*/ 340 w 624"/>
                    <a:gd name="T47" fmla="*/ 567 h 680"/>
                    <a:gd name="T48" fmla="*/ 340 w 624"/>
                    <a:gd name="T49" fmla="*/ 680 h 680"/>
                    <a:gd name="T50" fmla="*/ 567 w 624"/>
                    <a:gd name="T51" fmla="*/ 680 h 680"/>
                    <a:gd name="T52" fmla="*/ 567 w 624"/>
                    <a:gd name="T53" fmla="*/ 510 h 680"/>
                    <a:gd name="T54" fmla="*/ 624 w 624"/>
                    <a:gd name="T55" fmla="*/ 510 h 680"/>
                    <a:gd name="T56" fmla="*/ 624 w 624"/>
                    <a:gd name="T57" fmla="*/ 397 h 680"/>
                    <a:gd name="T58" fmla="*/ 567 w 624"/>
                    <a:gd name="T59" fmla="*/ 397 h 680"/>
                    <a:gd name="T60" fmla="*/ 567 w 624"/>
                    <a:gd name="T61" fmla="*/ 227 h 680"/>
                    <a:gd name="T62" fmla="*/ 510 w 624"/>
                    <a:gd name="T63" fmla="*/ 227 h 680"/>
                    <a:gd name="T64" fmla="*/ 510 w 624"/>
                    <a:gd name="T65" fmla="*/ 0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624" h="680">
                      <a:moveTo>
                        <a:pt x="510" y="0"/>
                      </a:moveTo>
                      <a:lnTo>
                        <a:pt x="454" y="0"/>
                      </a:lnTo>
                      <a:lnTo>
                        <a:pt x="454" y="57"/>
                      </a:lnTo>
                      <a:lnTo>
                        <a:pt x="340" y="57"/>
                      </a:lnTo>
                      <a:lnTo>
                        <a:pt x="340" y="0"/>
                      </a:lnTo>
                      <a:lnTo>
                        <a:pt x="284" y="0"/>
                      </a:lnTo>
                      <a:lnTo>
                        <a:pt x="284" y="57"/>
                      </a:lnTo>
                      <a:lnTo>
                        <a:pt x="113" y="57"/>
                      </a:lnTo>
                      <a:lnTo>
                        <a:pt x="113" y="170"/>
                      </a:lnTo>
                      <a:lnTo>
                        <a:pt x="0" y="170"/>
                      </a:lnTo>
                      <a:lnTo>
                        <a:pt x="0" y="227"/>
                      </a:lnTo>
                      <a:lnTo>
                        <a:pt x="57" y="227"/>
                      </a:lnTo>
                      <a:lnTo>
                        <a:pt x="57" y="283"/>
                      </a:lnTo>
                      <a:lnTo>
                        <a:pt x="113" y="283"/>
                      </a:lnTo>
                      <a:lnTo>
                        <a:pt x="113" y="454"/>
                      </a:lnTo>
                      <a:lnTo>
                        <a:pt x="170" y="454"/>
                      </a:lnTo>
                      <a:lnTo>
                        <a:pt x="170" y="510"/>
                      </a:lnTo>
                      <a:lnTo>
                        <a:pt x="113" y="510"/>
                      </a:lnTo>
                      <a:lnTo>
                        <a:pt x="113" y="680"/>
                      </a:lnTo>
                      <a:lnTo>
                        <a:pt x="170" y="680"/>
                      </a:lnTo>
                      <a:lnTo>
                        <a:pt x="170" y="624"/>
                      </a:lnTo>
                      <a:lnTo>
                        <a:pt x="284" y="624"/>
                      </a:lnTo>
                      <a:lnTo>
                        <a:pt x="284" y="567"/>
                      </a:lnTo>
                      <a:lnTo>
                        <a:pt x="340" y="567"/>
                      </a:lnTo>
                      <a:lnTo>
                        <a:pt x="340" y="680"/>
                      </a:lnTo>
                      <a:lnTo>
                        <a:pt x="567" y="680"/>
                      </a:lnTo>
                      <a:lnTo>
                        <a:pt x="567" y="510"/>
                      </a:lnTo>
                      <a:lnTo>
                        <a:pt x="624" y="510"/>
                      </a:lnTo>
                      <a:lnTo>
                        <a:pt x="624" y="397"/>
                      </a:lnTo>
                      <a:lnTo>
                        <a:pt x="567" y="397"/>
                      </a:lnTo>
                      <a:lnTo>
                        <a:pt x="567" y="227"/>
                      </a:lnTo>
                      <a:lnTo>
                        <a:pt x="510" y="227"/>
                      </a:lnTo>
                      <a:lnTo>
                        <a:pt x="51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82" name="Freeform 27">
                  <a:extLst>
                    <a:ext uri="{FF2B5EF4-FFF2-40B4-BE49-F238E27FC236}">
                      <a16:creationId xmlns:a16="http://schemas.microsoft.com/office/drawing/2014/main" id="{3BD0E1C6-866B-4E7E-A9BB-6128D8DDEB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35" y="4555"/>
                  <a:ext cx="284" cy="283"/>
                </a:xfrm>
                <a:custGeom>
                  <a:avLst/>
                  <a:gdLst>
                    <a:gd name="T0" fmla="*/ 113 w 284"/>
                    <a:gd name="T1" fmla="*/ 0 h 283"/>
                    <a:gd name="T2" fmla="*/ 170 w 284"/>
                    <a:gd name="T3" fmla="*/ 0 h 283"/>
                    <a:gd name="T4" fmla="*/ 170 w 284"/>
                    <a:gd name="T5" fmla="*/ 57 h 283"/>
                    <a:gd name="T6" fmla="*/ 284 w 284"/>
                    <a:gd name="T7" fmla="*/ 57 h 283"/>
                    <a:gd name="T8" fmla="*/ 284 w 284"/>
                    <a:gd name="T9" fmla="*/ 227 h 283"/>
                    <a:gd name="T10" fmla="*/ 170 w 284"/>
                    <a:gd name="T11" fmla="*/ 227 h 283"/>
                    <a:gd name="T12" fmla="*/ 170 w 284"/>
                    <a:gd name="T13" fmla="*/ 170 h 283"/>
                    <a:gd name="T14" fmla="*/ 113 w 284"/>
                    <a:gd name="T15" fmla="*/ 170 h 283"/>
                    <a:gd name="T16" fmla="*/ 113 w 284"/>
                    <a:gd name="T17" fmla="*/ 283 h 283"/>
                    <a:gd name="T18" fmla="*/ 0 w 284"/>
                    <a:gd name="T19" fmla="*/ 283 h 283"/>
                    <a:gd name="T20" fmla="*/ 0 w 284"/>
                    <a:gd name="T21" fmla="*/ 57 h 283"/>
                    <a:gd name="T22" fmla="*/ 113 w 284"/>
                    <a:gd name="T23" fmla="*/ 57 h 283"/>
                    <a:gd name="T24" fmla="*/ 113 w 284"/>
                    <a:gd name="T25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4" h="283">
                      <a:moveTo>
                        <a:pt x="113" y="0"/>
                      </a:moveTo>
                      <a:lnTo>
                        <a:pt x="170" y="0"/>
                      </a:lnTo>
                      <a:lnTo>
                        <a:pt x="170" y="57"/>
                      </a:lnTo>
                      <a:lnTo>
                        <a:pt x="284" y="57"/>
                      </a:lnTo>
                      <a:lnTo>
                        <a:pt x="284" y="227"/>
                      </a:lnTo>
                      <a:lnTo>
                        <a:pt x="170" y="227"/>
                      </a:lnTo>
                      <a:lnTo>
                        <a:pt x="170" y="170"/>
                      </a:lnTo>
                      <a:lnTo>
                        <a:pt x="113" y="170"/>
                      </a:lnTo>
                      <a:lnTo>
                        <a:pt x="113" y="283"/>
                      </a:lnTo>
                      <a:lnTo>
                        <a:pt x="0" y="283"/>
                      </a:lnTo>
                      <a:lnTo>
                        <a:pt x="0" y="57"/>
                      </a:lnTo>
                      <a:lnTo>
                        <a:pt x="113" y="57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83" name="Freeform 28">
                  <a:extLst>
                    <a:ext uri="{FF2B5EF4-FFF2-40B4-BE49-F238E27FC236}">
                      <a16:creationId xmlns:a16="http://schemas.microsoft.com/office/drawing/2014/main" id="{93100B2C-B538-45F6-BE1D-22B7A1745E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9" y="4782"/>
                  <a:ext cx="283" cy="397"/>
                </a:xfrm>
                <a:custGeom>
                  <a:avLst/>
                  <a:gdLst>
                    <a:gd name="T0" fmla="*/ 113 w 283"/>
                    <a:gd name="T1" fmla="*/ 0 h 397"/>
                    <a:gd name="T2" fmla="*/ 113 w 283"/>
                    <a:gd name="T3" fmla="*/ 113 h 397"/>
                    <a:gd name="T4" fmla="*/ 0 w 283"/>
                    <a:gd name="T5" fmla="*/ 113 h 397"/>
                    <a:gd name="T6" fmla="*/ 0 w 283"/>
                    <a:gd name="T7" fmla="*/ 170 h 397"/>
                    <a:gd name="T8" fmla="*/ 57 w 283"/>
                    <a:gd name="T9" fmla="*/ 170 h 397"/>
                    <a:gd name="T10" fmla="*/ 57 w 283"/>
                    <a:gd name="T11" fmla="*/ 340 h 397"/>
                    <a:gd name="T12" fmla="*/ 113 w 283"/>
                    <a:gd name="T13" fmla="*/ 340 h 397"/>
                    <a:gd name="T14" fmla="*/ 113 w 283"/>
                    <a:gd name="T15" fmla="*/ 397 h 397"/>
                    <a:gd name="T16" fmla="*/ 283 w 283"/>
                    <a:gd name="T17" fmla="*/ 397 h 397"/>
                    <a:gd name="T18" fmla="*/ 283 w 283"/>
                    <a:gd name="T19" fmla="*/ 170 h 397"/>
                    <a:gd name="T20" fmla="*/ 283 w 283"/>
                    <a:gd name="T21" fmla="*/ 113 h 397"/>
                    <a:gd name="T22" fmla="*/ 227 w 283"/>
                    <a:gd name="T23" fmla="*/ 113 h 397"/>
                    <a:gd name="T24" fmla="*/ 227 w 283"/>
                    <a:gd name="T25" fmla="*/ 0 h 397"/>
                    <a:gd name="T26" fmla="*/ 113 w 283"/>
                    <a:gd name="T27" fmla="*/ 0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83" h="397">
                      <a:moveTo>
                        <a:pt x="113" y="0"/>
                      </a:moveTo>
                      <a:lnTo>
                        <a:pt x="113" y="113"/>
                      </a:lnTo>
                      <a:lnTo>
                        <a:pt x="0" y="113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340"/>
                      </a:lnTo>
                      <a:lnTo>
                        <a:pt x="113" y="340"/>
                      </a:lnTo>
                      <a:lnTo>
                        <a:pt x="113" y="397"/>
                      </a:lnTo>
                      <a:lnTo>
                        <a:pt x="283" y="397"/>
                      </a:lnTo>
                      <a:lnTo>
                        <a:pt x="283" y="170"/>
                      </a:lnTo>
                      <a:lnTo>
                        <a:pt x="283" y="113"/>
                      </a:lnTo>
                      <a:lnTo>
                        <a:pt x="227" y="113"/>
                      </a:lnTo>
                      <a:lnTo>
                        <a:pt x="227" y="0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84" name="Freeform 29">
                  <a:extLst>
                    <a:ext uri="{FF2B5EF4-FFF2-40B4-BE49-F238E27FC236}">
                      <a16:creationId xmlns:a16="http://schemas.microsoft.com/office/drawing/2014/main" id="{BC2629FE-FAE6-46FB-9071-9CDE99813A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1" y="4101"/>
                  <a:ext cx="850" cy="624"/>
                </a:xfrm>
                <a:custGeom>
                  <a:avLst/>
                  <a:gdLst>
                    <a:gd name="T0" fmla="*/ 794 w 850"/>
                    <a:gd name="T1" fmla="*/ 0 h 624"/>
                    <a:gd name="T2" fmla="*/ 680 w 850"/>
                    <a:gd name="T3" fmla="*/ 0 h 624"/>
                    <a:gd name="T4" fmla="*/ 680 w 850"/>
                    <a:gd name="T5" fmla="*/ 57 h 624"/>
                    <a:gd name="T6" fmla="*/ 397 w 850"/>
                    <a:gd name="T7" fmla="*/ 57 h 624"/>
                    <a:gd name="T8" fmla="*/ 397 w 850"/>
                    <a:gd name="T9" fmla="*/ 114 h 624"/>
                    <a:gd name="T10" fmla="*/ 340 w 850"/>
                    <a:gd name="T11" fmla="*/ 114 h 624"/>
                    <a:gd name="T12" fmla="*/ 340 w 850"/>
                    <a:gd name="T13" fmla="*/ 57 h 624"/>
                    <a:gd name="T14" fmla="*/ 227 w 850"/>
                    <a:gd name="T15" fmla="*/ 57 h 624"/>
                    <a:gd name="T16" fmla="*/ 227 w 850"/>
                    <a:gd name="T17" fmla="*/ 114 h 624"/>
                    <a:gd name="T18" fmla="*/ 227 w 850"/>
                    <a:gd name="T19" fmla="*/ 170 h 624"/>
                    <a:gd name="T20" fmla="*/ 170 w 850"/>
                    <a:gd name="T21" fmla="*/ 170 h 624"/>
                    <a:gd name="T22" fmla="*/ 170 w 850"/>
                    <a:gd name="T23" fmla="*/ 227 h 624"/>
                    <a:gd name="T24" fmla="*/ 113 w 850"/>
                    <a:gd name="T25" fmla="*/ 227 h 624"/>
                    <a:gd name="T26" fmla="*/ 113 w 850"/>
                    <a:gd name="T27" fmla="*/ 284 h 624"/>
                    <a:gd name="T28" fmla="*/ 57 w 850"/>
                    <a:gd name="T29" fmla="*/ 284 h 624"/>
                    <a:gd name="T30" fmla="*/ 57 w 850"/>
                    <a:gd name="T31" fmla="*/ 397 h 624"/>
                    <a:gd name="T32" fmla="*/ 0 w 850"/>
                    <a:gd name="T33" fmla="*/ 397 h 624"/>
                    <a:gd name="T34" fmla="*/ 0 w 850"/>
                    <a:gd name="T35" fmla="*/ 624 h 624"/>
                    <a:gd name="T36" fmla="*/ 283 w 850"/>
                    <a:gd name="T37" fmla="*/ 624 h 624"/>
                    <a:gd name="T38" fmla="*/ 283 w 850"/>
                    <a:gd name="T39" fmla="*/ 511 h 624"/>
                    <a:gd name="T40" fmla="*/ 454 w 850"/>
                    <a:gd name="T41" fmla="*/ 511 h 624"/>
                    <a:gd name="T42" fmla="*/ 454 w 850"/>
                    <a:gd name="T43" fmla="*/ 454 h 624"/>
                    <a:gd name="T44" fmla="*/ 510 w 850"/>
                    <a:gd name="T45" fmla="*/ 454 h 624"/>
                    <a:gd name="T46" fmla="*/ 510 w 850"/>
                    <a:gd name="T47" fmla="*/ 511 h 624"/>
                    <a:gd name="T48" fmla="*/ 624 w 850"/>
                    <a:gd name="T49" fmla="*/ 511 h 624"/>
                    <a:gd name="T50" fmla="*/ 624 w 850"/>
                    <a:gd name="T51" fmla="*/ 454 h 624"/>
                    <a:gd name="T52" fmla="*/ 680 w 850"/>
                    <a:gd name="T53" fmla="*/ 454 h 624"/>
                    <a:gd name="T54" fmla="*/ 680 w 850"/>
                    <a:gd name="T55" fmla="*/ 397 h 624"/>
                    <a:gd name="T56" fmla="*/ 737 w 850"/>
                    <a:gd name="T57" fmla="*/ 397 h 624"/>
                    <a:gd name="T58" fmla="*/ 737 w 850"/>
                    <a:gd name="T59" fmla="*/ 227 h 624"/>
                    <a:gd name="T60" fmla="*/ 850 w 850"/>
                    <a:gd name="T61" fmla="*/ 227 h 624"/>
                    <a:gd name="T62" fmla="*/ 850 w 850"/>
                    <a:gd name="T63" fmla="*/ 57 h 624"/>
                    <a:gd name="T64" fmla="*/ 794 w 850"/>
                    <a:gd name="T65" fmla="*/ 57 h 624"/>
                    <a:gd name="T66" fmla="*/ 794 w 850"/>
                    <a:gd name="T67" fmla="*/ 0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850" h="624">
                      <a:moveTo>
                        <a:pt x="794" y="0"/>
                      </a:moveTo>
                      <a:lnTo>
                        <a:pt x="680" y="0"/>
                      </a:lnTo>
                      <a:lnTo>
                        <a:pt x="680" y="57"/>
                      </a:lnTo>
                      <a:lnTo>
                        <a:pt x="397" y="57"/>
                      </a:lnTo>
                      <a:lnTo>
                        <a:pt x="397" y="114"/>
                      </a:lnTo>
                      <a:lnTo>
                        <a:pt x="340" y="114"/>
                      </a:lnTo>
                      <a:lnTo>
                        <a:pt x="340" y="57"/>
                      </a:lnTo>
                      <a:lnTo>
                        <a:pt x="227" y="57"/>
                      </a:lnTo>
                      <a:lnTo>
                        <a:pt x="227" y="114"/>
                      </a:lnTo>
                      <a:lnTo>
                        <a:pt x="227" y="170"/>
                      </a:lnTo>
                      <a:lnTo>
                        <a:pt x="170" y="170"/>
                      </a:lnTo>
                      <a:lnTo>
                        <a:pt x="170" y="227"/>
                      </a:lnTo>
                      <a:lnTo>
                        <a:pt x="113" y="227"/>
                      </a:lnTo>
                      <a:lnTo>
                        <a:pt x="113" y="284"/>
                      </a:lnTo>
                      <a:lnTo>
                        <a:pt x="57" y="284"/>
                      </a:lnTo>
                      <a:lnTo>
                        <a:pt x="57" y="397"/>
                      </a:lnTo>
                      <a:lnTo>
                        <a:pt x="0" y="397"/>
                      </a:lnTo>
                      <a:lnTo>
                        <a:pt x="0" y="624"/>
                      </a:lnTo>
                      <a:lnTo>
                        <a:pt x="283" y="624"/>
                      </a:lnTo>
                      <a:lnTo>
                        <a:pt x="283" y="511"/>
                      </a:lnTo>
                      <a:lnTo>
                        <a:pt x="454" y="511"/>
                      </a:lnTo>
                      <a:lnTo>
                        <a:pt x="454" y="454"/>
                      </a:lnTo>
                      <a:lnTo>
                        <a:pt x="510" y="454"/>
                      </a:lnTo>
                      <a:lnTo>
                        <a:pt x="510" y="511"/>
                      </a:lnTo>
                      <a:lnTo>
                        <a:pt x="624" y="511"/>
                      </a:lnTo>
                      <a:lnTo>
                        <a:pt x="624" y="454"/>
                      </a:lnTo>
                      <a:lnTo>
                        <a:pt x="680" y="454"/>
                      </a:lnTo>
                      <a:lnTo>
                        <a:pt x="680" y="397"/>
                      </a:lnTo>
                      <a:lnTo>
                        <a:pt x="737" y="397"/>
                      </a:lnTo>
                      <a:lnTo>
                        <a:pt x="737" y="227"/>
                      </a:lnTo>
                      <a:lnTo>
                        <a:pt x="850" y="227"/>
                      </a:lnTo>
                      <a:lnTo>
                        <a:pt x="850" y="57"/>
                      </a:lnTo>
                      <a:lnTo>
                        <a:pt x="794" y="57"/>
                      </a:lnTo>
                      <a:lnTo>
                        <a:pt x="79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85" name="Freeform 30">
                  <a:extLst>
                    <a:ext uri="{FF2B5EF4-FFF2-40B4-BE49-F238E27FC236}">
                      <a16:creationId xmlns:a16="http://schemas.microsoft.com/office/drawing/2014/main" id="{37DF55FE-840C-4F67-A45F-AD95777C79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1" y="3024"/>
                  <a:ext cx="964" cy="1247"/>
                </a:xfrm>
                <a:custGeom>
                  <a:avLst/>
                  <a:gdLst>
                    <a:gd name="T0" fmla="*/ 227 w 964"/>
                    <a:gd name="T1" fmla="*/ 1247 h 1247"/>
                    <a:gd name="T2" fmla="*/ 227 w 964"/>
                    <a:gd name="T3" fmla="*/ 1134 h 1247"/>
                    <a:gd name="T4" fmla="*/ 340 w 964"/>
                    <a:gd name="T5" fmla="*/ 1134 h 1247"/>
                    <a:gd name="T6" fmla="*/ 340 w 964"/>
                    <a:gd name="T7" fmla="*/ 1191 h 1247"/>
                    <a:gd name="T8" fmla="*/ 397 w 964"/>
                    <a:gd name="T9" fmla="*/ 1191 h 1247"/>
                    <a:gd name="T10" fmla="*/ 397 w 964"/>
                    <a:gd name="T11" fmla="*/ 1134 h 1247"/>
                    <a:gd name="T12" fmla="*/ 680 w 964"/>
                    <a:gd name="T13" fmla="*/ 1134 h 1247"/>
                    <a:gd name="T14" fmla="*/ 680 w 964"/>
                    <a:gd name="T15" fmla="*/ 1077 h 1247"/>
                    <a:gd name="T16" fmla="*/ 737 w 964"/>
                    <a:gd name="T17" fmla="*/ 1077 h 1247"/>
                    <a:gd name="T18" fmla="*/ 737 w 964"/>
                    <a:gd name="T19" fmla="*/ 964 h 1247"/>
                    <a:gd name="T20" fmla="*/ 907 w 964"/>
                    <a:gd name="T21" fmla="*/ 964 h 1247"/>
                    <a:gd name="T22" fmla="*/ 907 w 964"/>
                    <a:gd name="T23" fmla="*/ 907 h 1247"/>
                    <a:gd name="T24" fmla="*/ 964 w 964"/>
                    <a:gd name="T25" fmla="*/ 907 h 1247"/>
                    <a:gd name="T26" fmla="*/ 964 w 964"/>
                    <a:gd name="T27" fmla="*/ 624 h 1247"/>
                    <a:gd name="T28" fmla="*/ 794 w 964"/>
                    <a:gd name="T29" fmla="*/ 624 h 1247"/>
                    <a:gd name="T30" fmla="*/ 794 w 964"/>
                    <a:gd name="T31" fmla="*/ 170 h 1247"/>
                    <a:gd name="T32" fmla="*/ 680 w 964"/>
                    <a:gd name="T33" fmla="*/ 170 h 1247"/>
                    <a:gd name="T34" fmla="*/ 680 w 964"/>
                    <a:gd name="T35" fmla="*/ 0 h 1247"/>
                    <a:gd name="T36" fmla="*/ 510 w 964"/>
                    <a:gd name="T37" fmla="*/ 0 h 1247"/>
                    <a:gd name="T38" fmla="*/ 510 w 964"/>
                    <a:gd name="T39" fmla="*/ 57 h 1247"/>
                    <a:gd name="T40" fmla="*/ 454 w 964"/>
                    <a:gd name="T41" fmla="*/ 57 h 1247"/>
                    <a:gd name="T42" fmla="*/ 454 w 964"/>
                    <a:gd name="T43" fmla="*/ 227 h 1247"/>
                    <a:gd name="T44" fmla="*/ 397 w 964"/>
                    <a:gd name="T45" fmla="*/ 227 h 1247"/>
                    <a:gd name="T46" fmla="*/ 397 w 964"/>
                    <a:gd name="T47" fmla="*/ 340 h 1247"/>
                    <a:gd name="T48" fmla="*/ 283 w 964"/>
                    <a:gd name="T49" fmla="*/ 340 h 1247"/>
                    <a:gd name="T50" fmla="*/ 283 w 964"/>
                    <a:gd name="T51" fmla="*/ 567 h 1247"/>
                    <a:gd name="T52" fmla="*/ 113 w 964"/>
                    <a:gd name="T53" fmla="*/ 567 h 1247"/>
                    <a:gd name="T54" fmla="*/ 113 w 964"/>
                    <a:gd name="T55" fmla="*/ 624 h 1247"/>
                    <a:gd name="T56" fmla="*/ 57 w 964"/>
                    <a:gd name="T57" fmla="*/ 624 h 1247"/>
                    <a:gd name="T58" fmla="*/ 57 w 964"/>
                    <a:gd name="T59" fmla="*/ 794 h 1247"/>
                    <a:gd name="T60" fmla="*/ 113 w 964"/>
                    <a:gd name="T61" fmla="*/ 794 h 1247"/>
                    <a:gd name="T62" fmla="*/ 113 w 964"/>
                    <a:gd name="T63" fmla="*/ 851 h 1247"/>
                    <a:gd name="T64" fmla="*/ 57 w 964"/>
                    <a:gd name="T65" fmla="*/ 851 h 1247"/>
                    <a:gd name="T66" fmla="*/ 57 w 964"/>
                    <a:gd name="T67" fmla="*/ 1021 h 1247"/>
                    <a:gd name="T68" fmla="*/ 0 w 964"/>
                    <a:gd name="T69" fmla="*/ 1021 h 1247"/>
                    <a:gd name="T70" fmla="*/ 0 w 964"/>
                    <a:gd name="T71" fmla="*/ 1134 h 1247"/>
                    <a:gd name="T72" fmla="*/ 57 w 964"/>
                    <a:gd name="T73" fmla="*/ 1134 h 1247"/>
                    <a:gd name="T74" fmla="*/ 57 w 964"/>
                    <a:gd name="T75" fmla="*/ 1191 h 1247"/>
                    <a:gd name="T76" fmla="*/ 113 w 964"/>
                    <a:gd name="T77" fmla="*/ 1191 h 1247"/>
                    <a:gd name="T78" fmla="*/ 113 w 964"/>
                    <a:gd name="T79" fmla="*/ 1247 h 1247"/>
                    <a:gd name="T80" fmla="*/ 227 w 964"/>
                    <a:gd name="T81" fmla="*/ 1247 h 1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64" h="1247">
                      <a:moveTo>
                        <a:pt x="227" y="1247"/>
                      </a:moveTo>
                      <a:lnTo>
                        <a:pt x="227" y="1134"/>
                      </a:lnTo>
                      <a:lnTo>
                        <a:pt x="340" y="1134"/>
                      </a:lnTo>
                      <a:lnTo>
                        <a:pt x="340" y="1191"/>
                      </a:lnTo>
                      <a:lnTo>
                        <a:pt x="397" y="1191"/>
                      </a:lnTo>
                      <a:lnTo>
                        <a:pt x="397" y="1134"/>
                      </a:lnTo>
                      <a:lnTo>
                        <a:pt x="680" y="1134"/>
                      </a:lnTo>
                      <a:lnTo>
                        <a:pt x="680" y="1077"/>
                      </a:lnTo>
                      <a:lnTo>
                        <a:pt x="737" y="1077"/>
                      </a:lnTo>
                      <a:lnTo>
                        <a:pt x="737" y="964"/>
                      </a:lnTo>
                      <a:lnTo>
                        <a:pt x="907" y="964"/>
                      </a:lnTo>
                      <a:lnTo>
                        <a:pt x="907" y="907"/>
                      </a:lnTo>
                      <a:lnTo>
                        <a:pt x="964" y="907"/>
                      </a:lnTo>
                      <a:lnTo>
                        <a:pt x="964" y="624"/>
                      </a:lnTo>
                      <a:lnTo>
                        <a:pt x="794" y="624"/>
                      </a:lnTo>
                      <a:lnTo>
                        <a:pt x="794" y="170"/>
                      </a:lnTo>
                      <a:lnTo>
                        <a:pt x="680" y="170"/>
                      </a:lnTo>
                      <a:lnTo>
                        <a:pt x="680" y="0"/>
                      </a:lnTo>
                      <a:lnTo>
                        <a:pt x="510" y="0"/>
                      </a:lnTo>
                      <a:lnTo>
                        <a:pt x="510" y="57"/>
                      </a:lnTo>
                      <a:lnTo>
                        <a:pt x="454" y="57"/>
                      </a:lnTo>
                      <a:lnTo>
                        <a:pt x="454" y="227"/>
                      </a:lnTo>
                      <a:lnTo>
                        <a:pt x="397" y="227"/>
                      </a:lnTo>
                      <a:lnTo>
                        <a:pt x="397" y="340"/>
                      </a:lnTo>
                      <a:lnTo>
                        <a:pt x="283" y="340"/>
                      </a:lnTo>
                      <a:lnTo>
                        <a:pt x="283" y="567"/>
                      </a:lnTo>
                      <a:lnTo>
                        <a:pt x="113" y="567"/>
                      </a:lnTo>
                      <a:lnTo>
                        <a:pt x="113" y="624"/>
                      </a:lnTo>
                      <a:lnTo>
                        <a:pt x="57" y="624"/>
                      </a:lnTo>
                      <a:lnTo>
                        <a:pt x="57" y="794"/>
                      </a:lnTo>
                      <a:lnTo>
                        <a:pt x="113" y="794"/>
                      </a:lnTo>
                      <a:lnTo>
                        <a:pt x="113" y="851"/>
                      </a:lnTo>
                      <a:lnTo>
                        <a:pt x="57" y="851"/>
                      </a:lnTo>
                      <a:lnTo>
                        <a:pt x="57" y="1021"/>
                      </a:lnTo>
                      <a:lnTo>
                        <a:pt x="0" y="1021"/>
                      </a:lnTo>
                      <a:lnTo>
                        <a:pt x="0" y="1134"/>
                      </a:lnTo>
                      <a:lnTo>
                        <a:pt x="57" y="1134"/>
                      </a:lnTo>
                      <a:lnTo>
                        <a:pt x="57" y="1191"/>
                      </a:lnTo>
                      <a:lnTo>
                        <a:pt x="113" y="1191"/>
                      </a:lnTo>
                      <a:lnTo>
                        <a:pt x="113" y="1247"/>
                      </a:lnTo>
                      <a:lnTo>
                        <a:pt x="227" y="124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86" name="Freeform 31">
                  <a:extLst>
                    <a:ext uri="{FF2B5EF4-FFF2-40B4-BE49-F238E27FC236}">
                      <a16:creationId xmlns:a16="http://schemas.microsoft.com/office/drawing/2014/main" id="{DD97111A-E821-45C3-93D9-F0CD896A14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59" y="3704"/>
                  <a:ext cx="397" cy="567"/>
                </a:xfrm>
                <a:custGeom>
                  <a:avLst/>
                  <a:gdLst>
                    <a:gd name="T0" fmla="*/ 397 w 397"/>
                    <a:gd name="T1" fmla="*/ 511 h 567"/>
                    <a:gd name="T2" fmla="*/ 397 w 397"/>
                    <a:gd name="T3" fmla="*/ 284 h 567"/>
                    <a:gd name="T4" fmla="*/ 227 w 397"/>
                    <a:gd name="T5" fmla="*/ 284 h 567"/>
                    <a:gd name="T6" fmla="*/ 227 w 397"/>
                    <a:gd name="T7" fmla="*/ 227 h 567"/>
                    <a:gd name="T8" fmla="*/ 170 w 397"/>
                    <a:gd name="T9" fmla="*/ 227 h 567"/>
                    <a:gd name="T10" fmla="*/ 170 w 397"/>
                    <a:gd name="T11" fmla="*/ 171 h 567"/>
                    <a:gd name="T12" fmla="*/ 113 w 397"/>
                    <a:gd name="T13" fmla="*/ 171 h 567"/>
                    <a:gd name="T14" fmla="*/ 113 w 397"/>
                    <a:gd name="T15" fmla="*/ 57 h 567"/>
                    <a:gd name="T16" fmla="*/ 57 w 397"/>
                    <a:gd name="T17" fmla="*/ 57 h 567"/>
                    <a:gd name="T18" fmla="*/ 57 w 397"/>
                    <a:gd name="T19" fmla="*/ 0 h 567"/>
                    <a:gd name="T20" fmla="*/ 0 w 397"/>
                    <a:gd name="T21" fmla="*/ 0 h 567"/>
                    <a:gd name="T22" fmla="*/ 0 w 397"/>
                    <a:gd name="T23" fmla="*/ 284 h 567"/>
                    <a:gd name="T24" fmla="*/ 57 w 397"/>
                    <a:gd name="T25" fmla="*/ 284 h 567"/>
                    <a:gd name="T26" fmla="*/ 57 w 397"/>
                    <a:gd name="T27" fmla="*/ 397 h 567"/>
                    <a:gd name="T28" fmla="*/ 113 w 397"/>
                    <a:gd name="T29" fmla="*/ 397 h 567"/>
                    <a:gd name="T30" fmla="*/ 113 w 397"/>
                    <a:gd name="T31" fmla="*/ 454 h 567"/>
                    <a:gd name="T32" fmla="*/ 283 w 397"/>
                    <a:gd name="T33" fmla="*/ 454 h 567"/>
                    <a:gd name="T34" fmla="*/ 283 w 397"/>
                    <a:gd name="T35" fmla="*/ 511 h 567"/>
                    <a:gd name="T36" fmla="*/ 340 w 397"/>
                    <a:gd name="T37" fmla="*/ 511 h 567"/>
                    <a:gd name="T38" fmla="*/ 340 w 397"/>
                    <a:gd name="T39" fmla="*/ 567 h 567"/>
                    <a:gd name="T40" fmla="*/ 397 w 397"/>
                    <a:gd name="T41" fmla="*/ 567 h 567"/>
                    <a:gd name="T42" fmla="*/ 397 w 397"/>
                    <a:gd name="T43" fmla="*/ 511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97" h="567">
                      <a:moveTo>
                        <a:pt x="397" y="511"/>
                      </a:moveTo>
                      <a:lnTo>
                        <a:pt x="397" y="284"/>
                      </a:lnTo>
                      <a:lnTo>
                        <a:pt x="227" y="284"/>
                      </a:lnTo>
                      <a:lnTo>
                        <a:pt x="227" y="227"/>
                      </a:lnTo>
                      <a:lnTo>
                        <a:pt x="170" y="227"/>
                      </a:lnTo>
                      <a:lnTo>
                        <a:pt x="170" y="171"/>
                      </a:lnTo>
                      <a:lnTo>
                        <a:pt x="113" y="171"/>
                      </a:lnTo>
                      <a:lnTo>
                        <a:pt x="113" y="57"/>
                      </a:lnTo>
                      <a:lnTo>
                        <a:pt x="57" y="57"/>
                      </a:lnTo>
                      <a:lnTo>
                        <a:pt x="57" y="0"/>
                      </a:lnTo>
                      <a:lnTo>
                        <a:pt x="0" y="0"/>
                      </a:lnTo>
                      <a:lnTo>
                        <a:pt x="0" y="284"/>
                      </a:lnTo>
                      <a:lnTo>
                        <a:pt x="57" y="284"/>
                      </a:lnTo>
                      <a:lnTo>
                        <a:pt x="57" y="397"/>
                      </a:lnTo>
                      <a:lnTo>
                        <a:pt x="113" y="397"/>
                      </a:lnTo>
                      <a:lnTo>
                        <a:pt x="113" y="454"/>
                      </a:lnTo>
                      <a:lnTo>
                        <a:pt x="283" y="454"/>
                      </a:lnTo>
                      <a:lnTo>
                        <a:pt x="283" y="511"/>
                      </a:lnTo>
                      <a:lnTo>
                        <a:pt x="340" y="511"/>
                      </a:lnTo>
                      <a:lnTo>
                        <a:pt x="340" y="567"/>
                      </a:lnTo>
                      <a:lnTo>
                        <a:pt x="397" y="567"/>
                      </a:lnTo>
                      <a:lnTo>
                        <a:pt x="397" y="51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87" name="Freeform 32">
                  <a:extLst>
                    <a:ext uri="{FF2B5EF4-FFF2-40B4-BE49-F238E27FC236}">
                      <a16:creationId xmlns:a16="http://schemas.microsoft.com/office/drawing/2014/main" id="{37CEA865-E355-4682-95E5-7950504D59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53" y="4271"/>
                  <a:ext cx="567" cy="567"/>
                </a:xfrm>
                <a:custGeom>
                  <a:avLst/>
                  <a:gdLst>
                    <a:gd name="T0" fmla="*/ 170 w 567"/>
                    <a:gd name="T1" fmla="*/ 0 h 567"/>
                    <a:gd name="T2" fmla="*/ 56 w 567"/>
                    <a:gd name="T3" fmla="*/ 0 h 567"/>
                    <a:gd name="T4" fmla="*/ 56 w 567"/>
                    <a:gd name="T5" fmla="*/ 227 h 567"/>
                    <a:gd name="T6" fmla="*/ 0 w 567"/>
                    <a:gd name="T7" fmla="*/ 227 h 567"/>
                    <a:gd name="T8" fmla="*/ 0 w 567"/>
                    <a:gd name="T9" fmla="*/ 454 h 567"/>
                    <a:gd name="T10" fmla="*/ 113 w 567"/>
                    <a:gd name="T11" fmla="*/ 454 h 567"/>
                    <a:gd name="T12" fmla="*/ 113 w 567"/>
                    <a:gd name="T13" fmla="*/ 511 h 567"/>
                    <a:gd name="T14" fmla="*/ 170 w 567"/>
                    <a:gd name="T15" fmla="*/ 511 h 567"/>
                    <a:gd name="T16" fmla="*/ 170 w 567"/>
                    <a:gd name="T17" fmla="*/ 567 h 567"/>
                    <a:gd name="T18" fmla="*/ 283 w 567"/>
                    <a:gd name="T19" fmla="*/ 567 h 567"/>
                    <a:gd name="T20" fmla="*/ 283 w 567"/>
                    <a:gd name="T21" fmla="*/ 511 h 567"/>
                    <a:gd name="T22" fmla="*/ 397 w 567"/>
                    <a:gd name="T23" fmla="*/ 511 h 567"/>
                    <a:gd name="T24" fmla="*/ 397 w 567"/>
                    <a:gd name="T25" fmla="*/ 454 h 567"/>
                    <a:gd name="T26" fmla="*/ 453 w 567"/>
                    <a:gd name="T27" fmla="*/ 454 h 567"/>
                    <a:gd name="T28" fmla="*/ 453 w 567"/>
                    <a:gd name="T29" fmla="*/ 341 h 567"/>
                    <a:gd name="T30" fmla="*/ 567 w 567"/>
                    <a:gd name="T31" fmla="*/ 341 h 567"/>
                    <a:gd name="T32" fmla="*/ 567 w 567"/>
                    <a:gd name="T33" fmla="*/ 171 h 567"/>
                    <a:gd name="T34" fmla="*/ 510 w 567"/>
                    <a:gd name="T35" fmla="*/ 171 h 567"/>
                    <a:gd name="T36" fmla="*/ 510 w 567"/>
                    <a:gd name="T37" fmla="*/ 57 h 567"/>
                    <a:gd name="T38" fmla="*/ 340 w 567"/>
                    <a:gd name="T39" fmla="*/ 57 h 567"/>
                    <a:gd name="T40" fmla="*/ 340 w 567"/>
                    <a:gd name="T41" fmla="*/ 171 h 567"/>
                    <a:gd name="T42" fmla="*/ 170 w 567"/>
                    <a:gd name="T43" fmla="*/ 171 h 567"/>
                    <a:gd name="T44" fmla="*/ 170 w 567"/>
                    <a:gd name="T45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67" h="567">
                      <a:moveTo>
                        <a:pt x="170" y="0"/>
                      </a:moveTo>
                      <a:lnTo>
                        <a:pt x="56" y="0"/>
                      </a:lnTo>
                      <a:lnTo>
                        <a:pt x="56" y="227"/>
                      </a:lnTo>
                      <a:lnTo>
                        <a:pt x="0" y="227"/>
                      </a:lnTo>
                      <a:lnTo>
                        <a:pt x="0" y="454"/>
                      </a:lnTo>
                      <a:lnTo>
                        <a:pt x="113" y="454"/>
                      </a:lnTo>
                      <a:lnTo>
                        <a:pt x="113" y="511"/>
                      </a:lnTo>
                      <a:lnTo>
                        <a:pt x="170" y="511"/>
                      </a:lnTo>
                      <a:lnTo>
                        <a:pt x="170" y="567"/>
                      </a:lnTo>
                      <a:lnTo>
                        <a:pt x="283" y="567"/>
                      </a:lnTo>
                      <a:lnTo>
                        <a:pt x="283" y="511"/>
                      </a:lnTo>
                      <a:lnTo>
                        <a:pt x="397" y="511"/>
                      </a:lnTo>
                      <a:lnTo>
                        <a:pt x="397" y="454"/>
                      </a:lnTo>
                      <a:lnTo>
                        <a:pt x="453" y="454"/>
                      </a:lnTo>
                      <a:lnTo>
                        <a:pt x="453" y="341"/>
                      </a:lnTo>
                      <a:lnTo>
                        <a:pt x="567" y="341"/>
                      </a:lnTo>
                      <a:lnTo>
                        <a:pt x="567" y="171"/>
                      </a:lnTo>
                      <a:lnTo>
                        <a:pt x="510" y="171"/>
                      </a:lnTo>
                      <a:lnTo>
                        <a:pt x="510" y="57"/>
                      </a:lnTo>
                      <a:lnTo>
                        <a:pt x="340" y="57"/>
                      </a:lnTo>
                      <a:lnTo>
                        <a:pt x="340" y="171"/>
                      </a:lnTo>
                      <a:lnTo>
                        <a:pt x="170" y="171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88" name="Freeform 33">
                  <a:extLst>
                    <a:ext uri="{FF2B5EF4-FFF2-40B4-BE49-F238E27FC236}">
                      <a16:creationId xmlns:a16="http://schemas.microsoft.com/office/drawing/2014/main" id="{04FB5E03-5346-43A8-8149-8EB6A0B438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96" y="4952"/>
                  <a:ext cx="397" cy="283"/>
                </a:xfrm>
                <a:custGeom>
                  <a:avLst/>
                  <a:gdLst>
                    <a:gd name="T0" fmla="*/ 340 w 397"/>
                    <a:gd name="T1" fmla="*/ 0 h 283"/>
                    <a:gd name="T2" fmla="*/ 227 w 397"/>
                    <a:gd name="T3" fmla="*/ 0 h 283"/>
                    <a:gd name="T4" fmla="*/ 227 w 397"/>
                    <a:gd name="T5" fmla="*/ 57 h 283"/>
                    <a:gd name="T6" fmla="*/ 57 w 397"/>
                    <a:gd name="T7" fmla="*/ 57 h 283"/>
                    <a:gd name="T8" fmla="*/ 57 w 397"/>
                    <a:gd name="T9" fmla="*/ 113 h 283"/>
                    <a:gd name="T10" fmla="*/ 0 w 397"/>
                    <a:gd name="T11" fmla="*/ 113 h 283"/>
                    <a:gd name="T12" fmla="*/ 0 w 397"/>
                    <a:gd name="T13" fmla="*/ 170 h 283"/>
                    <a:gd name="T14" fmla="*/ 57 w 397"/>
                    <a:gd name="T15" fmla="*/ 170 h 283"/>
                    <a:gd name="T16" fmla="*/ 57 w 397"/>
                    <a:gd name="T17" fmla="*/ 283 h 283"/>
                    <a:gd name="T18" fmla="*/ 283 w 397"/>
                    <a:gd name="T19" fmla="*/ 283 h 283"/>
                    <a:gd name="T20" fmla="*/ 283 w 397"/>
                    <a:gd name="T21" fmla="*/ 227 h 283"/>
                    <a:gd name="T22" fmla="*/ 397 w 397"/>
                    <a:gd name="T23" fmla="*/ 227 h 283"/>
                    <a:gd name="T24" fmla="*/ 397 w 397"/>
                    <a:gd name="T25" fmla="*/ 113 h 283"/>
                    <a:gd name="T26" fmla="*/ 340 w 397"/>
                    <a:gd name="T27" fmla="*/ 113 h 283"/>
                    <a:gd name="T28" fmla="*/ 340 w 397"/>
                    <a:gd name="T29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97" h="283">
                      <a:moveTo>
                        <a:pt x="340" y="0"/>
                      </a:moveTo>
                      <a:lnTo>
                        <a:pt x="227" y="0"/>
                      </a:lnTo>
                      <a:lnTo>
                        <a:pt x="227" y="57"/>
                      </a:lnTo>
                      <a:lnTo>
                        <a:pt x="57" y="57"/>
                      </a:lnTo>
                      <a:lnTo>
                        <a:pt x="57" y="113"/>
                      </a:lnTo>
                      <a:lnTo>
                        <a:pt x="0" y="113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283"/>
                      </a:lnTo>
                      <a:lnTo>
                        <a:pt x="283" y="283"/>
                      </a:lnTo>
                      <a:lnTo>
                        <a:pt x="283" y="227"/>
                      </a:lnTo>
                      <a:lnTo>
                        <a:pt x="397" y="227"/>
                      </a:lnTo>
                      <a:lnTo>
                        <a:pt x="397" y="113"/>
                      </a:lnTo>
                      <a:lnTo>
                        <a:pt x="340" y="113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89" name="Freeform 37">
                  <a:extLst>
                    <a:ext uri="{FF2B5EF4-FFF2-40B4-BE49-F238E27FC236}">
                      <a16:creationId xmlns:a16="http://schemas.microsoft.com/office/drawing/2014/main" id="{022D79A4-271B-4088-B164-4219EC1AE8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59" y="3534"/>
                  <a:ext cx="624" cy="454"/>
                </a:xfrm>
                <a:custGeom>
                  <a:avLst/>
                  <a:gdLst>
                    <a:gd name="T0" fmla="*/ 227 w 624"/>
                    <a:gd name="T1" fmla="*/ 454 h 454"/>
                    <a:gd name="T2" fmla="*/ 453 w 624"/>
                    <a:gd name="T3" fmla="*/ 454 h 454"/>
                    <a:gd name="T4" fmla="*/ 453 w 624"/>
                    <a:gd name="T5" fmla="*/ 397 h 454"/>
                    <a:gd name="T6" fmla="*/ 453 w 624"/>
                    <a:gd name="T7" fmla="*/ 341 h 454"/>
                    <a:gd name="T8" fmla="*/ 567 w 624"/>
                    <a:gd name="T9" fmla="*/ 341 h 454"/>
                    <a:gd name="T10" fmla="*/ 567 w 624"/>
                    <a:gd name="T11" fmla="*/ 227 h 454"/>
                    <a:gd name="T12" fmla="*/ 624 w 624"/>
                    <a:gd name="T13" fmla="*/ 227 h 454"/>
                    <a:gd name="T14" fmla="*/ 624 w 624"/>
                    <a:gd name="T15" fmla="*/ 114 h 454"/>
                    <a:gd name="T16" fmla="*/ 567 w 624"/>
                    <a:gd name="T17" fmla="*/ 114 h 454"/>
                    <a:gd name="T18" fmla="*/ 567 w 624"/>
                    <a:gd name="T19" fmla="*/ 57 h 454"/>
                    <a:gd name="T20" fmla="*/ 624 w 624"/>
                    <a:gd name="T21" fmla="*/ 57 h 454"/>
                    <a:gd name="T22" fmla="*/ 624 w 624"/>
                    <a:gd name="T23" fmla="*/ 0 h 454"/>
                    <a:gd name="T24" fmla="*/ 453 w 624"/>
                    <a:gd name="T25" fmla="*/ 0 h 454"/>
                    <a:gd name="T26" fmla="*/ 453 w 624"/>
                    <a:gd name="T27" fmla="*/ 57 h 454"/>
                    <a:gd name="T28" fmla="*/ 170 w 624"/>
                    <a:gd name="T29" fmla="*/ 57 h 454"/>
                    <a:gd name="T30" fmla="*/ 170 w 624"/>
                    <a:gd name="T31" fmla="*/ 0 h 454"/>
                    <a:gd name="T32" fmla="*/ 57 w 624"/>
                    <a:gd name="T33" fmla="*/ 0 h 454"/>
                    <a:gd name="T34" fmla="*/ 57 w 624"/>
                    <a:gd name="T35" fmla="*/ 114 h 454"/>
                    <a:gd name="T36" fmla="*/ 0 w 624"/>
                    <a:gd name="T37" fmla="*/ 114 h 454"/>
                    <a:gd name="T38" fmla="*/ 0 w 624"/>
                    <a:gd name="T39" fmla="*/ 170 h 454"/>
                    <a:gd name="T40" fmla="*/ 57 w 624"/>
                    <a:gd name="T41" fmla="*/ 170 h 454"/>
                    <a:gd name="T42" fmla="*/ 57 w 624"/>
                    <a:gd name="T43" fmla="*/ 227 h 454"/>
                    <a:gd name="T44" fmla="*/ 113 w 624"/>
                    <a:gd name="T45" fmla="*/ 227 h 454"/>
                    <a:gd name="T46" fmla="*/ 113 w 624"/>
                    <a:gd name="T47" fmla="*/ 341 h 454"/>
                    <a:gd name="T48" fmla="*/ 170 w 624"/>
                    <a:gd name="T49" fmla="*/ 341 h 454"/>
                    <a:gd name="T50" fmla="*/ 170 w 624"/>
                    <a:gd name="T51" fmla="*/ 397 h 454"/>
                    <a:gd name="T52" fmla="*/ 227 w 624"/>
                    <a:gd name="T53" fmla="*/ 397 h 454"/>
                    <a:gd name="T54" fmla="*/ 227 w 624"/>
                    <a:gd name="T55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624" h="454">
                      <a:moveTo>
                        <a:pt x="227" y="454"/>
                      </a:moveTo>
                      <a:lnTo>
                        <a:pt x="453" y="454"/>
                      </a:lnTo>
                      <a:lnTo>
                        <a:pt x="453" y="397"/>
                      </a:lnTo>
                      <a:lnTo>
                        <a:pt x="453" y="341"/>
                      </a:lnTo>
                      <a:lnTo>
                        <a:pt x="567" y="341"/>
                      </a:lnTo>
                      <a:lnTo>
                        <a:pt x="567" y="227"/>
                      </a:lnTo>
                      <a:lnTo>
                        <a:pt x="624" y="227"/>
                      </a:lnTo>
                      <a:lnTo>
                        <a:pt x="624" y="114"/>
                      </a:lnTo>
                      <a:lnTo>
                        <a:pt x="567" y="114"/>
                      </a:lnTo>
                      <a:lnTo>
                        <a:pt x="567" y="57"/>
                      </a:lnTo>
                      <a:lnTo>
                        <a:pt x="624" y="57"/>
                      </a:lnTo>
                      <a:lnTo>
                        <a:pt x="624" y="0"/>
                      </a:lnTo>
                      <a:lnTo>
                        <a:pt x="453" y="0"/>
                      </a:lnTo>
                      <a:lnTo>
                        <a:pt x="453" y="57"/>
                      </a:lnTo>
                      <a:lnTo>
                        <a:pt x="170" y="57"/>
                      </a:lnTo>
                      <a:lnTo>
                        <a:pt x="170" y="0"/>
                      </a:lnTo>
                      <a:lnTo>
                        <a:pt x="57" y="0"/>
                      </a:lnTo>
                      <a:lnTo>
                        <a:pt x="57" y="114"/>
                      </a:lnTo>
                      <a:lnTo>
                        <a:pt x="0" y="114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227"/>
                      </a:lnTo>
                      <a:lnTo>
                        <a:pt x="113" y="227"/>
                      </a:lnTo>
                      <a:lnTo>
                        <a:pt x="113" y="341"/>
                      </a:lnTo>
                      <a:lnTo>
                        <a:pt x="170" y="341"/>
                      </a:lnTo>
                      <a:lnTo>
                        <a:pt x="170" y="397"/>
                      </a:lnTo>
                      <a:lnTo>
                        <a:pt x="227" y="397"/>
                      </a:lnTo>
                      <a:lnTo>
                        <a:pt x="227" y="45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90" name="Freeform 38">
                  <a:extLst>
                    <a:ext uri="{FF2B5EF4-FFF2-40B4-BE49-F238E27FC236}">
                      <a16:creationId xmlns:a16="http://schemas.microsoft.com/office/drawing/2014/main" id="{11568CF1-FBF5-4E47-B817-53D867610D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32" y="2797"/>
                  <a:ext cx="1077" cy="794"/>
                </a:xfrm>
                <a:custGeom>
                  <a:avLst/>
                  <a:gdLst>
                    <a:gd name="T0" fmla="*/ 794 w 1077"/>
                    <a:gd name="T1" fmla="*/ 737 h 794"/>
                    <a:gd name="T2" fmla="*/ 794 w 1077"/>
                    <a:gd name="T3" fmla="*/ 681 h 794"/>
                    <a:gd name="T4" fmla="*/ 851 w 1077"/>
                    <a:gd name="T5" fmla="*/ 681 h 794"/>
                    <a:gd name="T6" fmla="*/ 851 w 1077"/>
                    <a:gd name="T7" fmla="*/ 454 h 794"/>
                    <a:gd name="T8" fmla="*/ 907 w 1077"/>
                    <a:gd name="T9" fmla="*/ 454 h 794"/>
                    <a:gd name="T10" fmla="*/ 907 w 1077"/>
                    <a:gd name="T11" fmla="*/ 397 h 794"/>
                    <a:gd name="T12" fmla="*/ 964 w 1077"/>
                    <a:gd name="T13" fmla="*/ 397 h 794"/>
                    <a:gd name="T14" fmla="*/ 964 w 1077"/>
                    <a:gd name="T15" fmla="*/ 284 h 794"/>
                    <a:gd name="T16" fmla="*/ 1021 w 1077"/>
                    <a:gd name="T17" fmla="*/ 284 h 794"/>
                    <a:gd name="T18" fmla="*/ 1021 w 1077"/>
                    <a:gd name="T19" fmla="*/ 227 h 794"/>
                    <a:gd name="T20" fmla="*/ 1077 w 1077"/>
                    <a:gd name="T21" fmla="*/ 227 h 794"/>
                    <a:gd name="T22" fmla="*/ 1077 w 1077"/>
                    <a:gd name="T23" fmla="*/ 0 h 794"/>
                    <a:gd name="T24" fmla="*/ 1021 w 1077"/>
                    <a:gd name="T25" fmla="*/ 0 h 794"/>
                    <a:gd name="T26" fmla="*/ 1021 w 1077"/>
                    <a:gd name="T27" fmla="*/ 57 h 794"/>
                    <a:gd name="T28" fmla="*/ 964 w 1077"/>
                    <a:gd name="T29" fmla="*/ 57 h 794"/>
                    <a:gd name="T30" fmla="*/ 964 w 1077"/>
                    <a:gd name="T31" fmla="*/ 114 h 794"/>
                    <a:gd name="T32" fmla="*/ 907 w 1077"/>
                    <a:gd name="T33" fmla="*/ 114 h 794"/>
                    <a:gd name="T34" fmla="*/ 907 w 1077"/>
                    <a:gd name="T35" fmla="*/ 170 h 794"/>
                    <a:gd name="T36" fmla="*/ 794 w 1077"/>
                    <a:gd name="T37" fmla="*/ 170 h 794"/>
                    <a:gd name="T38" fmla="*/ 794 w 1077"/>
                    <a:gd name="T39" fmla="*/ 284 h 794"/>
                    <a:gd name="T40" fmla="*/ 567 w 1077"/>
                    <a:gd name="T41" fmla="*/ 284 h 794"/>
                    <a:gd name="T42" fmla="*/ 567 w 1077"/>
                    <a:gd name="T43" fmla="*/ 340 h 794"/>
                    <a:gd name="T44" fmla="*/ 510 w 1077"/>
                    <a:gd name="T45" fmla="*/ 340 h 794"/>
                    <a:gd name="T46" fmla="*/ 510 w 1077"/>
                    <a:gd name="T47" fmla="*/ 284 h 794"/>
                    <a:gd name="T48" fmla="*/ 340 w 1077"/>
                    <a:gd name="T49" fmla="*/ 284 h 794"/>
                    <a:gd name="T50" fmla="*/ 340 w 1077"/>
                    <a:gd name="T51" fmla="*/ 114 h 794"/>
                    <a:gd name="T52" fmla="*/ 284 w 1077"/>
                    <a:gd name="T53" fmla="*/ 114 h 794"/>
                    <a:gd name="T54" fmla="*/ 284 w 1077"/>
                    <a:gd name="T55" fmla="*/ 57 h 794"/>
                    <a:gd name="T56" fmla="*/ 170 w 1077"/>
                    <a:gd name="T57" fmla="*/ 57 h 794"/>
                    <a:gd name="T58" fmla="*/ 170 w 1077"/>
                    <a:gd name="T59" fmla="*/ 114 h 794"/>
                    <a:gd name="T60" fmla="*/ 57 w 1077"/>
                    <a:gd name="T61" fmla="*/ 114 h 794"/>
                    <a:gd name="T62" fmla="*/ 57 w 1077"/>
                    <a:gd name="T63" fmla="*/ 397 h 794"/>
                    <a:gd name="T64" fmla="*/ 0 w 1077"/>
                    <a:gd name="T65" fmla="*/ 397 h 794"/>
                    <a:gd name="T66" fmla="*/ 0 w 1077"/>
                    <a:gd name="T67" fmla="*/ 454 h 794"/>
                    <a:gd name="T68" fmla="*/ 57 w 1077"/>
                    <a:gd name="T69" fmla="*/ 454 h 794"/>
                    <a:gd name="T70" fmla="*/ 57 w 1077"/>
                    <a:gd name="T71" fmla="*/ 567 h 794"/>
                    <a:gd name="T72" fmla="*/ 170 w 1077"/>
                    <a:gd name="T73" fmla="*/ 567 h 794"/>
                    <a:gd name="T74" fmla="*/ 170 w 1077"/>
                    <a:gd name="T75" fmla="*/ 624 h 794"/>
                    <a:gd name="T76" fmla="*/ 227 w 1077"/>
                    <a:gd name="T77" fmla="*/ 624 h 794"/>
                    <a:gd name="T78" fmla="*/ 227 w 1077"/>
                    <a:gd name="T79" fmla="*/ 737 h 794"/>
                    <a:gd name="T80" fmla="*/ 397 w 1077"/>
                    <a:gd name="T81" fmla="*/ 737 h 794"/>
                    <a:gd name="T82" fmla="*/ 397 w 1077"/>
                    <a:gd name="T83" fmla="*/ 794 h 794"/>
                    <a:gd name="T84" fmla="*/ 680 w 1077"/>
                    <a:gd name="T85" fmla="*/ 794 h 794"/>
                    <a:gd name="T86" fmla="*/ 680 w 1077"/>
                    <a:gd name="T87" fmla="*/ 737 h 794"/>
                    <a:gd name="T88" fmla="*/ 794 w 1077"/>
                    <a:gd name="T89" fmla="*/ 737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077" h="794">
                      <a:moveTo>
                        <a:pt x="794" y="737"/>
                      </a:moveTo>
                      <a:lnTo>
                        <a:pt x="794" y="681"/>
                      </a:lnTo>
                      <a:lnTo>
                        <a:pt x="851" y="681"/>
                      </a:lnTo>
                      <a:lnTo>
                        <a:pt x="851" y="454"/>
                      </a:lnTo>
                      <a:lnTo>
                        <a:pt x="907" y="454"/>
                      </a:lnTo>
                      <a:lnTo>
                        <a:pt x="907" y="397"/>
                      </a:lnTo>
                      <a:lnTo>
                        <a:pt x="964" y="397"/>
                      </a:lnTo>
                      <a:lnTo>
                        <a:pt x="964" y="284"/>
                      </a:lnTo>
                      <a:lnTo>
                        <a:pt x="1021" y="284"/>
                      </a:lnTo>
                      <a:lnTo>
                        <a:pt x="1021" y="227"/>
                      </a:lnTo>
                      <a:lnTo>
                        <a:pt x="1077" y="227"/>
                      </a:lnTo>
                      <a:lnTo>
                        <a:pt x="1077" y="0"/>
                      </a:lnTo>
                      <a:lnTo>
                        <a:pt x="1021" y="0"/>
                      </a:lnTo>
                      <a:lnTo>
                        <a:pt x="1021" y="57"/>
                      </a:lnTo>
                      <a:lnTo>
                        <a:pt x="964" y="57"/>
                      </a:lnTo>
                      <a:lnTo>
                        <a:pt x="964" y="114"/>
                      </a:lnTo>
                      <a:lnTo>
                        <a:pt x="907" y="114"/>
                      </a:lnTo>
                      <a:lnTo>
                        <a:pt x="907" y="170"/>
                      </a:lnTo>
                      <a:lnTo>
                        <a:pt x="794" y="170"/>
                      </a:lnTo>
                      <a:lnTo>
                        <a:pt x="794" y="284"/>
                      </a:lnTo>
                      <a:lnTo>
                        <a:pt x="567" y="284"/>
                      </a:lnTo>
                      <a:lnTo>
                        <a:pt x="567" y="340"/>
                      </a:lnTo>
                      <a:lnTo>
                        <a:pt x="510" y="340"/>
                      </a:lnTo>
                      <a:lnTo>
                        <a:pt x="510" y="284"/>
                      </a:lnTo>
                      <a:lnTo>
                        <a:pt x="340" y="284"/>
                      </a:lnTo>
                      <a:lnTo>
                        <a:pt x="340" y="114"/>
                      </a:lnTo>
                      <a:lnTo>
                        <a:pt x="284" y="114"/>
                      </a:lnTo>
                      <a:lnTo>
                        <a:pt x="284" y="57"/>
                      </a:lnTo>
                      <a:lnTo>
                        <a:pt x="170" y="57"/>
                      </a:lnTo>
                      <a:lnTo>
                        <a:pt x="170" y="114"/>
                      </a:lnTo>
                      <a:lnTo>
                        <a:pt x="57" y="114"/>
                      </a:lnTo>
                      <a:lnTo>
                        <a:pt x="57" y="397"/>
                      </a:lnTo>
                      <a:lnTo>
                        <a:pt x="0" y="397"/>
                      </a:lnTo>
                      <a:lnTo>
                        <a:pt x="0" y="454"/>
                      </a:lnTo>
                      <a:lnTo>
                        <a:pt x="57" y="454"/>
                      </a:lnTo>
                      <a:lnTo>
                        <a:pt x="57" y="567"/>
                      </a:lnTo>
                      <a:lnTo>
                        <a:pt x="170" y="567"/>
                      </a:lnTo>
                      <a:lnTo>
                        <a:pt x="170" y="624"/>
                      </a:lnTo>
                      <a:lnTo>
                        <a:pt x="227" y="624"/>
                      </a:lnTo>
                      <a:lnTo>
                        <a:pt x="227" y="737"/>
                      </a:lnTo>
                      <a:lnTo>
                        <a:pt x="397" y="737"/>
                      </a:lnTo>
                      <a:lnTo>
                        <a:pt x="397" y="794"/>
                      </a:lnTo>
                      <a:lnTo>
                        <a:pt x="680" y="794"/>
                      </a:lnTo>
                      <a:lnTo>
                        <a:pt x="680" y="737"/>
                      </a:lnTo>
                      <a:lnTo>
                        <a:pt x="794" y="73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91" name="Freeform 39">
                  <a:extLst>
                    <a:ext uri="{FF2B5EF4-FFF2-40B4-BE49-F238E27FC236}">
                      <a16:creationId xmlns:a16="http://schemas.microsoft.com/office/drawing/2014/main" id="{43C43A3F-6AA0-43C2-9562-47F5B78237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94" y="4782"/>
                  <a:ext cx="340" cy="283"/>
                </a:xfrm>
                <a:custGeom>
                  <a:avLst/>
                  <a:gdLst>
                    <a:gd name="T0" fmla="*/ 113 w 340"/>
                    <a:gd name="T1" fmla="*/ 0 h 283"/>
                    <a:gd name="T2" fmla="*/ 57 w 340"/>
                    <a:gd name="T3" fmla="*/ 0 h 283"/>
                    <a:gd name="T4" fmla="*/ 57 w 340"/>
                    <a:gd name="T5" fmla="*/ 113 h 283"/>
                    <a:gd name="T6" fmla="*/ 0 w 340"/>
                    <a:gd name="T7" fmla="*/ 113 h 283"/>
                    <a:gd name="T8" fmla="*/ 0 w 340"/>
                    <a:gd name="T9" fmla="*/ 170 h 283"/>
                    <a:gd name="T10" fmla="*/ 57 w 340"/>
                    <a:gd name="T11" fmla="*/ 170 h 283"/>
                    <a:gd name="T12" fmla="*/ 57 w 340"/>
                    <a:gd name="T13" fmla="*/ 283 h 283"/>
                    <a:gd name="T14" fmla="*/ 227 w 340"/>
                    <a:gd name="T15" fmla="*/ 283 h 283"/>
                    <a:gd name="T16" fmla="*/ 227 w 340"/>
                    <a:gd name="T17" fmla="*/ 227 h 283"/>
                    <a:gd name="T18" fmla="*/ 340 w 340"/>
                    <a:gd name="T19" fmla="*/ 227 h 283"/>
                    <a:gd name="T20" fmla="*/ 340 w 340"/>
                    <a:gd name="T21" fmla="*/ 170 h 283"/>
                    <a:gd name="T22" fmla="*/ 283 w 340"/>
                    <a:gd name="T23" fmla="*/ 170 h 283"/>
                    <a:gd name="T24" fmla="*/ 283 w 340"/>
                    <a:gd name="T25" fmla="*/ 56 h 283"/>
                    <a:gd name="T26" fmla="*/ 113 w 340"/>
                    <a:gd name="T27" fmla="*/ 56 h 283"/>
                    <a:gd name="T28" fmla="*/ 113 w 340"/>
                    <a:gd name="T29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40" h="283">
                      <a:moveTo>
                        <a:pt x="113" y="0"/>
                      </a:moveTo>
                      <a:lnTo>
                        <a:pt x="57" y="0"/>
                      </a:lnTo>
                      <a:lnTo>
                        <a:pt x="57" y="113"/>
                      </a:lnTo>
                      <a:lnTo>
                        <a:pt x="0" y="113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283"/>
                      </a:lnTo>
                      <a:lnTo>
                        <a:pt x="227" y="283"/>
                      </a:lnTo>
                      <a:lnTo>
                        <a:pt x="227" y="227"/>
                      </a:lnTo>
                      <a:lnTo>
                        <a:pt x="340" y="227"/>
                      </a:lnTo>
                      <a:lnTo>
                        <a:pt x="340" y="170"/>
                      </a:lnTo>
                      <a:lnTo>
                        <a:pt x="283" y="170"/>
                      </a:lnTo>
                      <a:lnTo>
                        <a:pt x="283" y="56"/>
                      </a:lnTo>
                      <a:lnTo>
                        <a:pt x="113" y="56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92" name="Freeform 40">
                  <a:extLst>
                    <a:ext uri="{FF2B5EF4-FFF2-40B4-BE49-F238E27FC236}">
                      <a16:creationId xmlns:a16="http://schemas.microsoft.com/office/drawing/2014/main" id="{B2B4742E-ED11-4B22-BE78-CDFAC16F99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94" y="4158"/>
                  <a:ext cx="397" cy="680"/>
                </a:xfrm>
                <a:custGeom>
                  <a:avLst/>
                  <a:gdLst>
                    <a:gd name="T0" fmla="*/ 113 w 397"/>
                    <a:gd name="T1" fmla="*/ 624 h 680"/>
                    <a:gd name="T2" fmla="*/ 113 w 397"/>
                    <a:gd name="T3" fmla="*/ 680 h 680"/>
                    <a:gd name="T4" fmla="*/ 227 w 397"/>
                    <a:gd name="T5" fmla="*/ 680 h 680"/>
                    <a:gd name="T6" fmla="*/ 227 w 397"/>
                    <a:gd name="T7" fmla="*/ 397 h 680"/>
                    <a:gd name="T8" fmla="*/ 283 w 397"/>
                    <a:gd name="T9" fmla="*/ 397 h 680"/>
                    <a:gd name="T10" fmla="*/ 283 w 397"/>
                    <a:gd name="T11" fmla="*/ 170 h 680"/>
                    <a:gd name="T12" fmla="*/ 227 w 397"/>
                    <a:gd name="T13" fmla="*/ 170 h 680"/>
                    <a:gd name="T14" fmla="*/ 227 w 397"/>
                    <a:gd name="T15" fmla="*/ 113 h 680"/>
                    <a:gd name="T16" fmla="*/ 283 w 397"/>
                    <a:gd name="T17" fmla="*/ 113 h 680"/>
                    <a:gd name="T18" fmla="*/ 397 w 397"/>
                    <a:gd name="T19" fmla="*/ 113 h 680"/>
                    <a:gd name="T20" fmla="*/ 397 w 397"/>
                    <a:gd name="T21" fmla="*/ 0 h 680"/>
                    <a:gd name="T22" fmla="*/ 227 w 397"/>
                    <a:gd name="T23" fmla="*/ 0 h 680"/>
                    <a:gd name="T24" fmla="*/ 227 w 397"/>
                    <a:gd name="T25" fmla="*/ 57 h 680"/>
                    <a:gd name="T26" fmla="*/ 170 w 397"/>
                    <a:gd name="T27" fmla="*/ 57 h 680"/>
                    <a:gd name="T28" fmla="*/ 170 w 397"/>
                    <a:gd name="T29" fmla="*/ 113 h 680"/>
                    <a:gd name="T30" fmla="*/ 113 w 397"/>
                    <a:gd name="T31" fmla="*/ 113 h 680"/>
                    <a:gd name="T32" fmla="*/ 113 w 397"/>
                    <a:gd name="T33" fmla="*/ 170 h 680"/>
                    <a:gd name="T34" fmla="*/ 57 w 397"/>
                    <a:gd name="T35" fmla="*/ 170 h 680"/>
                    <a:gd name="T36" fmla="*/ 57 w 397"/>
                    <a:gd name="T37" fmla="*/ 340 h 680"/>
                    <a:gd name="T38" fmla="*/ 0 w 397"/>
                    <a:gd name="T39" fmla="*/ 340 h 680"/>
                    <a:gd name="T40" fmla="*/ 0 w 397"/>
                    <a:gd name="T41" fmla="*/ 397 h 680"/>
                    <a:gd name="T42" fmla="*/ 57 w 397"/>
                    <a:gd name="T43" fmla="*/ 397 h 680"/>
                    <a:gd name="T44" fmla="*/ 57 w 397"/>
                    <a:gd name="T45" fmla="*/ 510 h 680"/>
                    <a:gd name="T46" fmla="*/ 113 w 397"/>
                    <a:gd name="T47" fmla="*/ 510 h 680"/>
                    <a:gd name="T48" fmla="*/ 113 w 397"/>
                    <a:gd name="T49" fmla="*/ 454 h 680"/>
                    <a:gd name="T50" fmla="*/ 170 w 397"/>
                    <a:gd name="T51" fmla="*/ 454 h 680"/>
                    <a:gd name="T52" fmla="*/ 170 w 397"/>
                    <a:gd name="T53" fmla="*/ 567 h 680"/>
                    <a:gd name="T54" fmla="*/ 113 w 397"/>
                    <a:gd name="T55" fmla="*/ 567 h 680"/>
                    <a:gd name="T56" fmla="*/ 113 w 397"/>
                    <a:gd name="T57" fmla="*/ 624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97" h="680">
                      <a:moveTo>
                        <a:pt x="113" y="624"/>
                      </a:moveTo>
                      <a:lnTo>
                        <a:pt x="113" y="680"/>
                      </a:lnTo>
                      <a:lnTo>
                        <a:pt x="227" y="680"/>
                      </a:lnTo>
                      <a:lnTo>
                        <a:pt x="227" y="397"/>
                      </a:lnTo>
                      <a:lnTo>
                        <a:pt x="283" y="397"/>
                      </a:lnTo>
                      <a:lnTo>
                        <a:pt x="283" y="170"/>
                      </a:lnTo>
                      <a:lnTo>
                        <a:pt x="227" y="170"/>
                      </a:lnTo>
                      <a:lnTo>
                        <a:pt x="227" y="113"/>
                      </a:lnTo>
                      <a:lnTo>
                        <a:pt x="283" y="113"/>
                      </a:lnTo>
                      <a:lnTo>
                        <a:pt x="397" y="113"/>
                      </a:lnTo>
                      <a:lnTo>
                        <a:pt x="397" y="0"/>
                      </a:lnTo>
                      <a:lnTo>
                        <a:pt x="227" y="0"/>
                      </a:lnTo>
                      <a:lnTo>
                        <a:pt x="227" y="57"/>
                      </a:lnTo>
                      <a:lnTo>
                        <a:pt x="170" y="57"/>
                      </a:lnTo>
                      <a:lnTo>
                        <a:pt x="170" y="113"/>
                      </a:lnTo>
                      <a:lnTo>
                        <a:pt x="113" y="113"/>
                      </a:lnTo>
                      <a:lnTo>
                        <a:pt x="113" y="170"/>
                      </a:lnTo>
                      <a:lnTo>
                        <a:pt x="57" y="170"/>
                      </a:lnTo>
                      <a:lnTo>
                        <a:pt x="57" y="340"/>
                      </a:lnTo>
                      <a:lnTo>
                        <a:pt x="0" y="340"/>
                      </a:lnTo>
                      <a:lnTo>
                        <a:pt x="0" y="397"/>
                      </a:lnTo>
                      <a:lnTo>
                        <a:pt x="57" y="397"/>
                      </a:lnTo>
                      <a:lnTo>
                        <a:pt x="57" y="510"/>
                      </a:lnTo>
                      <a:lnTo>
                        <a:pt x="113" y="510"/>
                      </a:lnTo>
                      <a:lnTo>
                        <a:pt x="113" y="454"/>
                      </a:lnTo>
                      <a:lnTo>
                        <a:pt x="170" y="454"/>
                      </a:lnTo>
                      <a:lnTo>
                        <a:pt x="170" y="567"/>
                      </a:lnTo>
                      <a:lnTo>
                        <a:pt x="113" y="567"/>
                      </a:lnTo>
                      <a:lnTo>
                        <a:pt x="113" y="62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93" name="Freeform 41">
                  <a:extLst>
                    <a:ext uri="{FF2B5EF4-FFF2-40B4-BE49-F238E27FC236}">
                      <a16:creationId xmlns:a16="http://schemas.microsoft.com/office/drawing/2014/main" id="{349210A0-FD1D-483B-AD1F-B33ADB6335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94" y="4952"/>
                  <a:ext cx="397" cy="510"/>
                </a:xfrm>
                <a:custGeom>
                  <a:avLst/>
                  <a:gdLst>
                    <a:gd name="T0" fmla="*/ 340 w 397"/>
                    <a:gd name="T1" fmla="*/ 57 h 510"/>
                    <a:gd name="T2" fmla="*/ 340 w 397"/>
                    <a:gd name="T3" fmla="*/ 113 h 510"/>
                    <a:gd name="T4" fmla="*/ 397 w 397"/>
                    <a:gd name="T5" fmla="*/ 113 h 510"/>
                    <a:gd name="T6" fmla="*/ 397 w 397"/>
                    <a:gd name="T7" fmla="*/ 227 h 510"/>
                    <a:gd name="T8" fmla="*/ 340 w 397"/>
                    <a:gd name="T9" fmla="*/ 227 h 510"/>
                    <a:gd name="T10" fmla="*/ 340 w 397"/>
                    <a:gd name="T11" fmla="*/ 340 h 510"/>
                    <a:gd name="T12" fmla="*/ 283 w 397"/>
                    <a:gd name="T13" fmla="*/ 340 h 510"/>
                    <a:gd name="T14" fmla="*/ 283 w 397"/>
                    <a:gd name="T15" fmla="*/ 397 h 510"/>
                    <a:gd name="T16" fmla="*/ 170 w 397"/>
                    <a:gd name="T17" fmla="*/ 397 h 510"/>
                    <a:gd name="T18" fmla="*/ 170 w 397"/>
                    <a:gd name="T19" fmla="*/ 453 h 510"/>
                    <a:gd name="T20" fmla="*/ 113 w 397"/>
                    <a:gd name="T21" fmla="*/ 453 h 510"/>
                    <a:gd name="T22" fmla="*/ 113 w 397"/>
                    <a:gd name="T23" fmla="*/ 510 h 510"/>
                    <a:gd name="T24" fmla="*/ 0 w 397"/>
                    <a:gd name="T25" fmla="*/ 510 h 510"/>
                    <a:gd name="T26" fmla="*/ 0 w 397"/>
                    <a:gd name="T27" fmla="*/ 453 h 510"/>
                    <a:gd name="T28" fmla="*/ 57 w 397"/>
                    <a:gd name="T29" fmla="*/ 453 h 510"/>
                    <a:gd name="T30" fmla="*/ 57 w 397"/>
                    <a:gd name="T31" fmla="*/ 170 h 510"/>
                    <a:gd name="T32" fmla="*/ 0 w 397"/>
                    <a:gd name="T33" fmla="*/ 170 h 510"/>
                    <a:gd name="T34" fmla="*/ 0 w 397"/>
                    <a:gd name="T35" fmla="*/ 0 h 510"/>
                    <a:gd name="T36" fmla="*/ 57 w 397"/>
                    <a:gd name="T37" fmla="*/ 0 h 510"/>
                    <a:gd name="T38" fmla="*/ 57 w 397"/>
                    <a:gd name="T39" fmla="*/ 113 h 510"/>
                    <a:gd name="T40" fmla="*/ 227 w 397"/>
                    <a:gd name="T41" fmla="*/ 113 h 510"/>
                    <a:gd name="T42" fmla="*/ 227 w 397"/>
                    <a:gd name="T43" fmla="*/ 57 h 510"/>
                    <a:gd name="T44" fmla="*/ 340 w 397"/>
                    <a:gd name="T45" fmla="*/ 57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97" h="510">
                      <a:moveTo>
                        <a:pt x="340" y="57"/>
                      </a:moveTo>
                      <a:lnTo>
                        <a:pt x="340" y="113"/>
                      </a:lnTo>
                      <a:lnTo>
                        <a:pt x="397" y="113"/>
                      </a:lnTo>
                      <a:lnTo>
                        <a:pt x="397" y="227"/>
                      </a:lnTo>
                      <a:lnTo>
                        <a:pt x="340" y="227"/>
                      </a:lnTo>
                      <a:lnTo>
                        <a:pt x="340" y="340"/>
                      </a:lnTo>
                      <a:lnTo>
                        <a:pt x="283" y="340"/>
                      </a:lnTo>
                      <a:lnTo>
                        <a:pt x="283" y="397"/>
                      </a:lnTo>
                      <a:lnTo>
                        <a:pt x="170" y="397"/>
                      </a:lnTo>
                      <a:lnTo>
                        <a:pt x="170" y="453"/>
                      </a:lnTo>
                      <a:lnTo>
                        <a:pt x="113" y="453"/>
                      </a:lnTo>
                      <a:lnTo>
                        <a:pt x="113" y="510"/>
                      </a:lnTo>
                      <a:lnTo>
                        <a:pt x="0" y="510"/>
                      </a:lnTo>
                      <a:lnTo>
                        <a:pt x="0" y="453"/>
                      </a:lnTo>
                      <a:lnTo>
                        <a:pt x="57" y="453"/>
                      </a:lnTo>
                      <a:lnTo>
                        <a:pt x="57" y="170"/>
                      </a:lnTo>
                      <a:lnTo>
                        <a:pt x="0" y="170"/>
                      </a:lnTo>
                      <a:lnTo>
                        <a:pt x="0" y="0"/>
                      </a:lnTo>
                      <a:lnTo>
                        <a:pt x="57" y="0"/>
                      </a:lnTo>
                      <a:lnTo>
                        <a:pt x="57" y="113"/>
                      </a:lnTo>
                      <a:lnTo>
                        <a:pt x="227" y="113"/>
                      </a:lnTo>
                      <a:lnTo>
                        <a:pt x="227" y="57"/>
                      </a:lnTo>
                      <a:lnTo>
                        <a:pt x="340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94" name="Freeform 42">
                  <a:extLst>
                    <a:ext uri="{FF2B5EF4-FFF2-40B4-BE49-F238E27FC236}">
                      <a16:creationId xmlns:a16="http://schemas.microsoft.com/office/drawing/2014/main" id="{F98C6883-DBBB-4CB2-AF1A-7E3C52D5AF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27" y="4555"/>
                  <a:ext cx="624" cy="850"/>
                </a:xfrm>
                <a:custGeom>
                  <a:avLst/>
                  <a:gdLst>
                    <a:gd name="T0" fmla="*/ 397 w 624"/>
                    <a:gd name="T1" fmla="*/ 794 h 850"/>
                    <a:gd name="T2" fmla="*/ 453 w 624"/>
                    <a:gd name="T3" fmla="*/ 794 h 850"/>
                    <a:gd name="T4" fmla="*/ 453 w 624"/>
                    <a:gd name="T5" fmla="*/ 737 h 850"/>
                    <a:gd name="T6" fmla="*/ 510 w 624"/>
                    <a:gd name="T7" fmla="*/ 737 h 850"/>
                    <a:gd name="T8" fmla="*/ 510 w 624"/>
                    <a:gd name="T9" fmla="*/ 850 h 850"/>
                    <a:gd name="T10" fmla="*/ 624 w 624"/>
                    <a:gd name="T11" fmla="*/ 850 h 850"/>
                    <a:gd name="T12" fmla="*/ 624 w 624"/>
                    <a:gd name="T13" fmla="*/ 567 h 850"/>
                    <a:gd name="T14" fmla="*/ 567 w 624"/>
                    <a:gd name="T15" fmla="*/ 567 h 850"/>
                    <a:gd name="T16" fmla="*/ 567 w 624"/>
                    <a:gd name="T17" fmla="*/ 454 h 850"/>
                    <a:gd name="T18" fmla="*/ 453 w 624"/>
                    <a:gd name="T19" fmla="*/ 454 h 850"/>
                    <a:gd name="T20" fmla="*/ 453 w 624"/>
                    <a:gd name="T21" fmla="*/ 397 h 850"/>
                    <a:gd name="T22" fmla="*/ 283 w 624"/>
                    <a:gd name="T23" fmla="*/ 397 h 850"/>
                    <a:gd name="T24" fmla="*/ 283 w 624"/>
                    <a:gd name="T25" fmla="*/ 283 h 850"/>
                    <a:gd name="T26" fmla="*/ 340 w 624"/>
                    <a:gd name="T27" fmla="*/ 283 h 850"/>
                    <a:gd name="T28" fmla="*/ 397 w 624"/>
                    <a:gd name="T29" fmla="*/ 283 h 850"/>
                    <a:gd name="T30" fmla="*/ 397 w 624"/>
                    <a:gd name="T31" fmla="*/ 113 h 850"/>
                    <a:gd name="T32" fmla="*/ 340 w 624"/>
                    <a:gd name="T33" fmla="*/ 113 h 850"/>
                    <a:gd name="T34" fmla="*/ 340 w 624"/>
                    <a:gd name="T35" fmla="*/ 0 h 850"/>
                    <a:gd name="T36" fmla="*/ 227 w 624"/>
                    <a:gd name="T37" fmla="*/ 0 h 850"/>
                    <a:gd name="T38" fmla="*/ 227 w 624"/>
                    <a:gd name="T39" fmla="*/ 57 h 850"/>
                    <a:gd name="T40" fmla="*/ 0 w 624"/>
                    <a:gd name="T41" fmla="*/ 57 h 850"/>
                    <a:gd name="T42" fmla="*/ 0 w 624"/>
                    <a:gd name="T43" fmla="*/ 283 h 850"/>
                    <a:gd name="T44" fmla="*/ 170 w 624"/>
                    <a:gd name="T45" fmla="*/ 283 h 850"/>
                    <a:gd name="T46" fmla="*/ 170 w 624"/>
                    <a:gd name="T47" fmla="*/ 397 h 850"/>
                    <a:gd name="T48" fmla="*/ 227 w 624"/>
                    <a:gd name="T49" fmla="*/ 397 h 850"/>
                    <a:gd name="T50" fmla="*/ 227 w 624"/>
                    <a:gd name="T51" fmla="*/ 454 h 850"/>
                    <a:gd name="T52" fmla="*/ 283 w 624"/>
                    <a:gd name="T53" fmla="*/ 454 h 850"/>
                    <a:gd name="T54" fmla="*/ 283 w 624"/>
                    <a:gd name="T55" fmla="*/ 510 h 850"/>
                    <a:gd name="T56" fmla="*/ 340 w 624"/>
                    <a:gd name="T57" fmla="*/ 510 h 850"/>
                    <a:gd name="T58" fmla="*/ 340 w 624"/>
                    <a:gd name="T59" fmla="*/ 680 h 850"/>
                    <a:gd name="T60" fmla="*/ 397 w 624"/>
                    <a:gd name="T61" fmla="*/ 680 h 850"/>
                    <a:gd name="T62" fmla="*/ 397 w 624"/>
                    <a:gd name="T63" fmla="*/ 794 h 8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624" h="850">
                      <a:moveTo>
                        <a:pt x="397" y="794"/>
                      </a:moveTo>
                      <a:lnTo>
                        <a:pt x="453" y="794"/>
                      </a:lnTo>
                      <a:lnTo>
                        <a:pt x="453" y="737"/>
                      </a:lnTo>
                      <a:lnTo>
                        <a:pt x="510" y="737"/>
                      </a:lnTo>
                      <a:lnTo>
                        <a:pt x="510" y="850"/>
                      </a:lnTo>
                      <a:lnTo>
                        <a:pt x="624" y="850"/>
                      </a:lnTo>
                      <a:lnTo>
                        <a:pt x="624" y="567"/>
                      </a:lnTo>
                      <a:lnTo>
                        <a:pt x="567" y="567"/>
                      </a:lnTo>
                      <a:lnTo>
                        <a:pt x="567" y="454"/>
                      </a:lnTo>
                      <a:lnTo>
                        <a:pt x="453" y="454"/>
                      </a:lnTo>
                      <a:lnTo>
                        <a:pt x="453" y="397"/>
                      </a:lnTo>
                      <a:lnTo>
                        <a:pt x="283" y="397"/>
                      </a:lnTo>
                      <a:lnTo>
                        <a:pt x="283" y="283"/>
                      </a:lnTo>
                      <a:lnTo>
                        <a:pt x="340" y="283"/>
                      </a:lnTo>
                      <a:lnTo>
                        <a:pt x="397" y="283"/>
                      </a:lnTo>
                      <a:lnTo>
                        <a:pt x="397" y="113"/>
                      </a:lnTo>
                      <a:lnTo>
                        <a:pt x="340" y="113"/>
                      </a:lnTo>
                      <a:lnTo>
                        <a:pt x="340" y="0"/>
                      </a:lnTo>
                      <a:lnTo>
                        <a:pt x="227" y="0"/>
                      </a:lnTo>
                      <a:lnTo>
                        <a:pt x="227" y="57"/>
                      </a:lnTo>
                      <a:lnTo>
                        <a:pt x="0" y="57"/>
                      </a:lnTo>
                      <a:lnTo>
                        <a:pt x="0" y="283"/>
                      </a:lnTo>
                      <a:lnTo>
                        <a:pt x="170" y="283"/>
                      </a:lnTo>
                      <a:lnTo>
                        <a:pt x="170" y="397"/>
                      </a:lnTo>
                      <a:lnTo>
                        <a:pt x="227" y="397"/>
                      </a:lnTo>
                      <a:lnTo>
                        <a:pt x="227" y="454"/>
                      </a:lnTo>
                      <a:lnTo>
                        <a:pt x="283" y="454"/>
                      </a:lnTo>
                      <a:lnTo>
                        <a:pt x="283" y="510"/>
                      </a:lnTo>
                      <a:lnTo>
                        <a:pt x="340" y="510"/>
                      </a:lnTo>
                      <a:lnTo>
                        <a:pt x="340" y="680"/>
                      </a:lnTo>
                      <a:lnTo>
                        <a:pt x="397" y="680"/>
                      </a:lnTo>
                      <a:lnTo>
                        <a:pt x="397" y="79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95" name="Freeform 43">
                  <a:extLst>
                    <a:ext uri="{FF2B5EF4-FFF2-40B4-BE49-F238E27FC236}">
                      <a16:creationId xmlns:a16="http://schemas.microsoft.com/office/drawing/2014/main" id="{F7D97317-B651-46F8-8C86-2A686323C7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42" y="4555"/>
                  <a:ext cx="681" cy="794"/>
                </a:xfrm>
                <a:custGeom>
                  <a:avLst/>
                  <a:gdLst>
                    <a:gd name="T0" fmla="*/ 341 w 681"/>
                    <a:gd name="T1" fmla="*/ 737 h 794"/>
                    <a:gd name="T2" fmla="*/ 284 w 681"/>
                    <a:gd name="T3" fmla="*/ 737 h 794"/>
                    <a:gd name="T4" fmla="*/ 284 w 681"/>
                    <a:gd name="T5" fmla="*/ 794 h 794"/>
                    <a:gd name="T6" fmla="*/ 170 w 681"/>
                    <a:gd name="T7" fmla="*/ 794 h 794"/>
                    <a:gd name="T8" fmla="*/ 170 w 681"/>
                    <a:gd name="T9" fmla="*/ 340 h 794"/>
                    <a:gd name="T10" fmla="*/ 114 w 681"/>
                    <a:gd name="T11" fmla="*/ 340 h 794"/>
                    <a:gd name="T12" fmla="*/ 114 w 681"/>
                    <a:gd name="T13" fmla="*/ 227 h 794"/>
                    <a:gd name="T14" fmla="*/ 0 w 681"/>
                    <a:gd name="T15" fmla="*/ 227 h 794"/>
                    <a:gd name="T16" fmla="*/ 0 w 681"/>
                    <a:gd name="T17" fmla="*/ 113 h 794"/>
                    <a:gd name="T18" fmla="*/ 114 w 681"/>
                    <a:gd name="T19" fmla="*/ 113 h 794"/>
                    <a:gd name="T20" fmla="*/ 114 w 681"/>
                    <a:gd name="T21" fmla="*/ 0 h 794"/>
                    <a:gd name="T22" fmla="*/ 341 w 681"/>
                    <a:gd name="T23" fmla="*/ 0 h 794"/>
                    <a:gd name="T24" fmla="*/ 341 w 681"/>
                    <a:gd name="T25" fmla="*/ 57 h 794"/>
                    <a:gd name="T26" fmla="*/ 397 w 681"/>
                    <a:gd name="T27" fmla="*/ 57 h 794"/>
                    <a:gd name="T28" fmla="*/ 397 w 681"/>
                    <a:gd name="T29" fmla="*/ 113 h 794"/>
                    <a:gd name="T30" fmla="*/ 511 w 681"/>
                    <a:gd name="T31" fmla="*/ 113 h 794"/>
                    <a:gd name="T32" fmla="*/ 511 w 681"/>
                    <a:gd name="T33" fmla="*/ 170 h 794"/>
                    <a:gd name="T34" fmla="*/ 624 w 681"/>
                    <a:gd name="T35" fmla="*/ 170 h 794"/>
                    <a:gd name="T36" fmla="*/ 624 w 681"/>
                    <a:gd name="T37" fmla="*/ 227 h 794"/>
                    <a:gd name="T38" fmla="*/ 681 w 681"/>
                    <a:gd name="T39" fmla="*/ 227 h 794"/>
                    <a:gd name="T40" fmla="*/ 681 w 681"/>
                    <a:gd name="T41" fmla="*/ 454 h 794"/>
                    <a:gd name="T42" fmla="*/ 511 w 681"/>
                    <a:gd name="T43" fmla="*/ 454 h 794"/>
                    <a:gd name="T44" fmla="*/ 511 w 681"/>
                    <a:gd name="T45" fmla="*/ 510 h 794"/>
                    <a:gd name="T46" fmla="*/ 454 w 681"/>
                    <a:gd name="T47" fmla="*/ 510 h 794"/>
                    <a:gd name="T48" fmla="*/ 454 w 681"/>
                    <a:gd name="T49" fmla="*/ 567 h 794"/>
                    <a:gd name="T50" fmla="*/ 511 w 681"/>
                    <a:gd name="T51" fmla="*/ 567 h 794"/>
                    <a:gd name="T52" fmla="*/ 511 w 681"/>
                    <a:gd name="T53" fmla="*/ 680 h 794"/>
                    <a:gd name="T54" fmla="*/ 341 w 681"/>
                    <a:gd name="T55" fmla="*/ 680 h 794"/>
                    <a:gd name="T56" fmla="*/ 341 w 681"/>
                    <a:gd name="T57" fmla="*/ 737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681" h="794">
                      <a:moveTo>
                        <a:pt x="341" y="737"/>
                      </a:moveTo>
                      <a:lnTo>
                        <a:pt x="284" y="737"/>
                      </a:lnTo>
                      <a:lnTo>
                        <a:pt x="284" y="794"/>
                      </a:lnTo>
                      <a:lnTo>
                        <a:pt x="170" y="794"/>
                      </a:lnTo>
                      <a:lnTo>
                        <a:pt x="170" y="340"/>
                      </a:lnTo>
                      <a:lnTo>
                        <a:pt x="114" y="340"/>
                      </a:lnTo>
                      <a:lnTo>
                        <a:pt x="114" y="227"/>
                      </a:lnTo>
                      <a:lnTo>
                        <a:pt x="0" y="227"/>
                      </a:lnTo>
                      <a:lnTo>
                        <a:pt x="0" y="113"/>
                      </a:lnTo>
                      <a:lnTo>
                        <a:pt x="114" y="113"/>
                      </a:lnTo>
                      <a:lnTo>
                        <a:pt x="114" y="0"/>
                      </a:lnTo>
                      <a:lnTo>
                        <a:pt x="341" y="0"/>
                      </a:lnTo>
                      <a:lnTo>
                        <a:pt x="341" y="57"/>
                      </a:lnTo>
                      <a:lnTo>
                        <a:pt x="397" y="57"/>
                      </a:lnTo>
                      <a:lnTo>
                        <a:pt x="397" y="113"/>
                      </a:lnTo>
                      <a:lnTo>
                        <a:pt x="511" y="113"/>
                      </a:lnTo>
                      <a:lnTo>
                        <a:pt x="511" y="170"/>
                      </a:lnTo>
                      <a:lnTo>
                        <a:pt x="624" y="170"/>
                      </a:lnTo>
                      <a:lnTo>
                        <a:pt x="624" y="227"/>
                      </a:lnTo>
                      <a:lnTo>
                        <a:pt x="681" y="227"/>
                      </a:lnTo>
                      <a:lnTo>
                        <a:pt x="681" y="454"/>
                      </a:lnTo>
                      <a:lnTo>
                        <a:pt x="511" y="454"/>
                      </a:lnTo>
                      <a:lnTo>
                        <a:pt x="511" y="510"/>
                      </a:lnTo>
                      <a:lnTo>
                        <a:pt x="454" y="510"/>
                      </a:lnTo>
                      <a:lnTo>
                        <a:pt x="454" y="567"/>
                      </a:lnTo>
                      <a:lnTo>
                        <a:pt x="511" y="567"/>
                      </a:lnTo>
                      <a:lnTo>
                        <a:pt x="511" y="680"/>
                      </a:lnTo>
                      <a:lnTo>
                        <a:pt x="341" y="680"/>
                      </a:lnTo>
                      <a:lnTo>
                        <a:pt x="341" y="73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96" name="Freeform 44">
                  <a:extLst>
                    <a:ext uri="{FF2B5EF4-FFF2-40B4-BE49-F238E27FC236}">
                      <a16:creationId xmlns:a16="http://schemas.microsoft.com/office/drawing/2014/main" id="{FB181B9D-0E3B-4089-BF4E-A8112E52DD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9" y="3761"/>
                  <a:ext cx="624" cy="907"/>
                </a:xfrm>
                <a:custGeom>
                  <a:avLst/>
                  <a:gdLst>
                    <a:gd name="T0" fmla="*/ 340 w 624"/>
                    <a:gd name="T1" fmla="*/ 0 h 907"/>
                    <a:gd name="T2" fmla="*/ 227 w 624"/>
                    <a:gd name="T3" fmla="*/ 0 h 907"/>
                    <a:gd name="T4" fmla="*/ 227 w 624"/>
                    <a:gd name="T5" fmla="*/ 114 h 907"/>
                    <a:gd name="T6" fmla="*/ 113 w 624"/>
                    <a:gd name="T7" fmla="*/ 114 h 907"/>
                    <a:gd name="T8" fmla="*/ 113 w 624"/>
                    <a:gd name="T9" fmla="*/ 227 h 907"/>
                    <a:gd name="T10" fmla="*/ 57 w 624"/>
                    <a:gd name="T11" fmla="*/ 227 h 907"/>
                    <a:gd name="T12" fmla="*/ 57 w 624"/>
                    <a:gd name="T13" fmla="*/ 624 h 907"/>
                    <a:gd name="T14" fmla="*/ 0 w 624"/>
                    <a:gd name="T15" fmla="*/ 624 h 907"/>
                    <a:gd name="T16" fmla="*/ 0 w 624"/>
                    <a:gd name="T17" fmla="*/ 681 h 907"/>
                    <a:gd name="T18" fmla="*/ 57 w 624"/>
                    <a:gd name="T19" fmla="*/ 681 h 907"/>
                    <a:gd name="T20" fmla="*/ 57 w 624"/>
                    <a:gd name="T21" fmla="*/ 737 h 907"/>
                    <a:gd name="T22" fmla="*/ 113 w 624"/>
                    <a:gd name="T23" fmla="*/ 737 h 907"/>
                    <a:gd name="T24" fmla="*/ 113 w 624"/>
                    <a:gd name="T25" fmla="*/ 794 h 907"/>
                    <a:gd name="T26" fmla="*/ 284 w 624"/>
                    <a:gd name="T27" fmla="*/ 794 h 907"/>
                    <a:gd name="T28" fmla="*/ 284 w 624"/>
                    <a:gd name="T29" fmla="*/ 851 h 907"/>
                    <a:gd name="T30" fmla="*/ 340 w 624"/>
                    <a:gd name="T31" fmla="*/ 851 h 907"/>
                    <a:gd name="T32" fmla="*/ 340 w 624"/>
                    <a:gd name="T33" fmla="*/ 907 h 907"/>
                    <a:gd name="T34" fmla="*/ 454 w 624"/>
                    <a:gd name="T35" fmla="*/ 907 h 907"/>
                    <a:gd name="T36" fmla="*/ 454 w 624"/>
                    <a:gd name="T37" fmla="*/ 737 h 907"/>
                    <a:gd name="T38" fmla="*/ 510 w 624"/>
                    <a:gd name="T39" fmla="*/ 737 h 907"/>
                    <a:gd name="T40" fmla="*/ 510 w 624"/>
                    <a:gd name="T41" fmla="*/ 397 h 907"/>
                    <a:gd name="T42" fmla="*/ 624 w 624"/>
                    <a:gd name="T43" fmla="*/ 397 h 907"/>
                    <a:gd name="T44" fmla="*/ 624 w 624"/>
                    <a:gd name="T45" fmla="*/ 284 h 907"/>
                    <a:gd name="T46" fmla="*/ 510 w 624"/>
                    <a:gd name="T47" fmla="*/ 284 h 907"/>
                    <a:gd name="T48" fmla="*/ 510 w 624"/>
                    <a:gd name="T49" fmla="*/ 227 h 907"/>
                    <a:gd name="T50" fmla="*/ 454 w 624"/>
                    <a:gd name="T51" fmla="*/ 227 h 907"/>
                    <a:gd name="T52" fmla="*/ 454 w 624"/>
                    <a:gd name="T53" fmla="*/ 170 h 907"/>
                    <a:gd name="T54" fmla="*/ 340 w 624"/>
                    <a:gd name="T55" fmla="*/ 170 h 907"/>
                    <a:gd name="T56" fmla="*/ 340 w 624"/>
                    <a:gd name="T57" fmla="*/ 0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624" h="907">
                      <a:moveTo>
                        <a:pt x="340" y="0"/>
                      </a:moveTo>
                      <a:lnTo>
                        <a:pt x="227" y="0"/>
                      </a:lnTo>
                      <a:lnTo>
                        <a:pt x="227" y="114"/>
                      </a:lnTo>
                      <a:lnTo>
                        <a:pt x="113" y="114"/>
                      </a:lnTo>
                      <a:lnTo>
                        <a:pt x="113" y="227"/>
                      </a:lnTo>
                      <a:lnTo>
                        <a:pt x="57" y="227"/>
                      </a:lnTo>
                      <a:lnTo>
                        <a:pt x="57" y="624"/>
                      </a:lnTo>
                      <a:lnTo>
                        <a:pt x="0" y="624"/>
                      </a:lnTo>
                      <a:lnTo>
                        <a:pt x="0" y="681"/>
                      </a:lnTo>
                      <a:lnTo>
                        <a:pt x="57" y="681"/>
                      </a:lnTo>
                      <a:lnTo>
                        <a:pt x="57" y="737"/>
                      </a:lnTo>
                      <a:lnTo>
                        <a:pt x="113" y="737"/>
                      </a:lnTo>
                      <a:lnTo>
                        <a:pt x="113" y="794"/>
                      </a:lnTo>
                      <a:lnTo>
                        <a:pt x="284" y="794"/>
                      </a:lnTo>
                      <a:lnTo>
                        <a:pt x="284" y="851"/>
                      </a:lnTo>
                      <a:lnTo>
                        <a:pt x="340" y="851"/>
                      </a:lnTo>
                      <a:lnTo>
                        <a:pt x="340" y="907"/>
                      </a:lnTo>
                      <a:lnTo>
                        <a:pt x="454" y="907"/>
                      </a:lnTo>
                      <a:lnTo>
                        <a:pt x="454" y="737"/>
                      </a:lnTo>
                      <a:lnTo>
                        <a:pt x="510" y="737"/>
                      </a:lnTo>
                      <a:lnTo>
                        <a:pt x="510" y="397"/>
                      </a:lnTo>
                      <a:lnTo>
                        <a:pt x="624" y="397"/>
                      </a:lnTo>
                      <a:lnTo>
                        <a:pt x="624" y="284"/>
                      </a:lnTo>
                      <a:lnTo>
                        <a:pt x="510" y="284"/>
                      </a:lnTo>
                      <a:lnTo>
                        <a:pt x="510" y="227"/>
                      </a:lnTo>
                      <a:lnTo>
                        <a:pt x="454" y="227"/>
                      </a:lnTo>
                      <a:lnTo>
                        <a:pt x="454" y="170"/>
                      </a:lnTo>
                      <a:lnTo>
                        <a:pt x="340" y="170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97" name="Freeform 45">
                  <a:extLst>
                    <a:ext uri="{FF2B5EF4-FFF2-40B4-BE49-F238E27FC236}">
                      <a16:creationId xmlns:a16="http://schemas.microsoft.com/office/drawing/2014/main" id="{39B96647-3B9B-4AC5-A53C-7309F1B06A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97" y="4045"/>
                  <a:ext cx="567" cy="964"/>
                </a:xfrm>
                <a:custGeom>
                  <a:avLst/>
                  <a:gdLst>
                    <a:gd name="T0" fmla="*/ 113 w 567"/>
                    <a:gd name="T1" fmla="*/ 0 h 964"/>
                    <a:gd name="T2" fmla="*/ 170 w 567"/>
                    <a:gd name="T3" fmla="*/ 0 h 964"/>
                    <a:gd name="T4" fmla="*/ 170 w 567"/>
                    <a:gd name="T5" fmla="*/ 56 h 964"/>
                    <a:gd name="T6" fmla="*/ 227 w 567"/>
                    <a:gd name="T7" fmla="*/ 56 h 964"/>
                    <a:gd name="T8" fmla="*/ 227 w 567"/>
                    <a:gd name="T9" fmla="*/ 170 h 964"/>
                    <a:gd name="T10" fmla="*/ 283 w 567"/>
                    <a:gd name="T11" fmla="*/ 170 h 964"/>
                    <a:gd name="T12" fmla="*/ 283 w 567"/>
                    <a:gd name="T13" fmla="*/ 283 h 964"/>
                    <a:gd name="T14" fmla="*/ 227 w 567"/>
                    <a:gd name="T15" fmla="*/ 283 h 964"/>
                    <a:gd name="T16" fmla="*/ 227 w 567"/>
                    <a:gd name="T17" fmla="*/ 340 h 964"/>
                    <a:gd name="T18" fmla="*/ 283 w 567"/>
                    <a:gd name="T19" fmla="*/ 340 h 964"/>
                    <a:gd name="T20" fmla="*/ 283 w 567"/>
                    <a:gd name="T21" fmla="*/ 453 h 964"/>
                    <a:gd name="T22" fmla="*/ 340 w 567"/>
                    <a:gd name="T23" fmla="*/ 453 h 964"/>
                    <a:gd name="T24" fmla="*/ 340 w 567"/>
                    <a:gd name="T25" fmla="*/ 510 h 964"/>
                    <a:gd name="T26" fmla="*/ 454 w 567"/>
                    <a:gd name="T27" fmla="*/ 510 h 964"/>
                    <a:gd name="T28" fmla="*/ 454 w 567"/>
                    <a:gd name="T29" fmla="*/ 623 h 964"/>
                    <a:gd name="T30" fmla="*/ 510 w 567"/>
                    <a:gd name="T31" fmla="*/ 623 h 964"/>
                    <a:gd name="T32" fmla="*/ 510 w 567"/>
                    <a:gd name="T33" fmla="*/ 567 h 964"/>
                    <a:gd name="T34" fmla="*/ 567 w 567"/>
                    <a:gd name="T35" fmla="*/ 567 h 964"/>
                    <a:gd name="T36" fmla="*/ 567 w 567"/>
                    <a:gd name="T37" fmla="*/ 680 h 964"/>
                    <a:gd name="T38" fmla="*/ 510 w 567"/>
                    <a:gd name="T39" fmla="*/ 680 h 964"/>
                    <a:gd name="T40" fmla="*/ 510 w 567"/>
                    <a:gd name="T41" fmla="*/ 737 h 964"/>
                    <a:gd name="T42" fmla="*/ 454 w 567"/>
                    <a:gd name="T43" fmla="*/ 737 h 964"/>
                    <a:gd name="T44" fmla="*/ 454 w 567"/>
                    <a:gd name="T45" fmla="*/ 850 h 964"/>
                    <a:gd name="T46" fmla="*/ 397 w 567"/>
                    <a:gd name="T47" fmla="*/ 850 h 964"/>
                    <a:gd name="T48" fmla="*/ 397 w 567"/>
                    <a:gd name="T49" fmla="*/ 964 h 964"/>
                    <a:gd name="T50" fmla="*/ 283 w 567"/>
                    <a:gd name="T51" fmla="*/ 964 h 964"/>
                    <a:gd name="T52" fmla="*/ 283 w 567"/>
                    <a:gd name="T53" fmla="*/ 907 h 964"/>
                    <a:gd name="T54" fmla="*/ 113 w 567"/>
                    <a:gd name="T55" fmla="*/ 907 h 964"/>
                    <a:gd name="T56" fmla="*/ 113 w 567"/>
                    <a:gd name="T57" fmla="*/ 793 h 964"/>
                    <a:gd name="T58" fmla="*/ 227 w 567"/>
                    <a:gd name="T59" fmla="*/ 793 h 964"/>
                    <a:gd name="T60" fmla="*/ 227 w 567"/>
                    <a:gd name="T61" fmla="*/ 623 h 964"/>
                    <a:gd name="T62" fmla="*/ 170 w 567"/>
                    <a:gd name="T63" fmla="*/ 623 h 964"/>
                    <a:gd name="T64" fmla="*/ 170 w 567"/>
                    <a:gd name="T65" fmla="*/ 510 h 964"/>
                    <a:gd name="T66" fmla="*/ 57 w 567"/>
                    <a:gd name="T67" fmla="*/ 510 h 964"/>
                    <a:gd name="T68" fmla="*/ 57 w 567"/>
                    <a:gd name="T69" fmla="*/ 397 h 964"/>
                    <a:gd name="T70" fmla="*/ 0 w 567"/>
                    <a:gd name="T71" fmla="*/ 397 h 964"/>
                    <a:gd name="T72" fmla="*/ 0 w 567"/>
                    <a:gd name="T73" fmla="*/ 170 h 964"/>
                    <a:gd name="T74" fmla="*/ 113 w 567"/>
                    <a:gd name="T75" fmla="*/ 170 h 964"/>
                    <a:gd name="T76" fmla="*/ 113 w 567"/>
                    <a:gd name="T77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567" h="964">
                      <a:moveTo>
                        <a:pt x="113" y="0"/>
                      </a:moveTo>
                      <a:lnTo>
                        <a:pt x="170" y="0"/>
                      </a:lnTo>
                      <a:lnTo>
                        <a:pt x="170" y="56"/>
                      </a:lnTo>
                      <a:lnTo>
                        <a:pt x="227" y="56"/>
                      </a:lnTo>
                      <a:lnTo>
                        <a:pt x="227" y="170"/>
                      </a:lnTo>
                      <a:lnTo>
                        <a:pt x="283" y="170"/>
                      </a:lnTo>
                      <a:lnTo>
                        <a:pt x="283" y="283"/>
                      </a:lnTo>
                      <a:lnTo>
                        <a:pt x="227" y="283"/>
                      </a:lnTo>
                      <a:lnTo>
                        <a:pt x="227" y="340"/>
                      </a:lnTo>
                      <a:lnTo>
                        <a:pt x="283" y="340"/>
                      </a:lnTo>
                      <a:lnTo>
                        <a:pt x="283" y="453"/>
                      </a:lnTo>
                      <a:lnTo>
                        <a:pt x="340" y="453"/>
                      </a:lnTo>
                      <a:lnTo>
                        <a:pt x="340" y="510"/>
                      </a:lnTo>
                      <a:lnTo>
                        <a:pt x="454" y="510"/>
                      </a:lnTo>
                      <a:lnTo>
                        <a:pt x="454" y="623"/>
                      </a:lnTo>
                      <a:lnTo>
                        <a:pt x="510" y="623"/>
                      </a:lnTo>
                      <a:lnTo>
                        <a:pt x="510" y="567"/>
                      </a:lnTo>
                      <a:lnTo>
                        <a:pt x="567" y="567"/>
                      </a:lnTo>
                      <a:lnTo>
                        <a:pt x="567" y="680"/>
                      </a:lnTo>
                      <a:lnTo>
                        <a:pt x="510" y="680"/>
                      </a:lnTo>
                      <a:lnTo>
                        <a:pt x="510" y="737"/>
                      </a:lnTo>
                      <a:lnTo>
                        <a:pt x="454" y="737"/>
                      </a:lnTo>
                      <a:lnTo>
                        <a:pt x="454" y="850"/>
                      </a:lnTo>
                      <a:lnTo>
                        <a:pt x="397" y="850"/>
                      </a:lnTo>
                      <a:lnTo>
                        <a:pt x="397" y="964"/>
                      </a:lnTo>
                      <a:lnTo>
                        <a:pt x="283" y="964"/>
                      </a:lnTo>
                      <a:lnTo>
                        <a:pt x="283" y="907"/>
                      </a:lnTo>
                      <a:lnTo>
                        <a:pt x="113" y="907"/>
                      </a:lnTo>
                      <a:lnTo>
                        <a:pt x="113" y="793"/>
                      </a:lnTo>
                      <a:lnTo>
                        <a:pt x="227" y="793"/>
                      </a:lnTo>
                      <a:lnTo>
                        <a:pt x="227" y="623"/>
                      </a:lnTo>
                      <a:lnTo>
                        <a:pt x="170" y="623"/>
                      </a:lnTo>
                      <a:lnTo>
                        <a:pt x="170" y="510"/>
                      </a:lnTo>
                      <a:lnTo>
                        <a:pt x="57" y="510"/>
                      </a:lnTo>
                      <a:lnTo>
                        <a:pt x="57" y="397"/>
                      </a:lnTo>
                      <a:lnTo>
                        <a:pt x="0" y="397"/>
                      </a:lnTo>
                      <a:lnTo>
                        <a:pt x="0" y="170"/>
                      </a:lnTo>
                      <a:lnTo>
                        <a:pt x="113" y="170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98" name="Freeform 46">
                  <a:extLst>
                    <a:ext uri="{FF2B5EF4-FFF2-40B4-BE49-F238E27FC236}">
                      <a16:creationId xmlns:a16="http://schemas.microsoft.com/office/drawing/2014/main" id="{E5B87DCA-DA43-462C-90E7-A5F5890C92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54" y="3704"/>
                  <a:ext cx="567" cy="851"/>
                </a:xfrm>
                <a:custGeom>
                  <a:avLst/>
                  <a:gdLst>
                    <a:gd name="T0" fmla="*/ 567 w 567"/>
                    <a:gd name="T1" fmla="*/ 454 h 851"/>
                    <a:gd name="T2" fmla="*/ 567 w 567"/>
                    <a:gd name="T3" fmla="*/ 511 h 851"/>
                    <a:gd name="T4" fmla="*/ 510 w 567"/>
                    <a:gd name="T5" fmla="*/ 511 h 851"/>
                    <a:gd name="T6" fmla="*/ 510 w 567"/>
                    <a:gd name="T7" fmla="*/ 567 h 851"/>
                    <a:gd name="T8" fmla="*/ 453 w 567"/>
                    <a:gd name="T9" fmla="*/ 567 h 851"/>
                    <a:gd name="T10" fmla="*/ 453 w 567"/>
                    <a:gd name="T11" fmla="*/ 624 h 851"/>
                    <a:gd name="T12" fmla="*/ 397 w 567"/>
                    <a:gd name="T13" fmla="*/ 624 h 851"/>
                    <a:gd name="T14" fmla="*/ 397 w 567"/>
                    <a:gd name="T15" fmla="*/ 794 h 851"/>
                    <a:gd name="T16" fmla="*/ 340 w 567"/>
                    <a:gd name="T17" fmla="*/ 794 h 851"/>
                    <a:gd name="T18" fmla="*/ 340 w 567"/>
                    <a:gd name="T19" fmla="*/ 851 h 851"/>
                    <a:gd name="T20" fmla="*/ 283 w 567"/>
                    <a:gd name="T21" fmla="*/ 851 h 851"/>
                    <a:gd name="T22" fmla="*/ 283 w 567"/>
                    <a:gd name="T23" fmla="*/ 794 h 851"/>
                    <a:gd name="T24" fmla="*/ 226 w 567"/>
                    <a:gd name="T25" fmla="*/ 794 h 851"/>
                    <a:gd name="T26" fmla="*/ 226 w 567"/>
                    <a:gd name="T27" fmla="*/ 681 h 851"/>
                    <a:gd name="T28" fmla="*/ 170 w 567"/>
                    <a:gd name="T29" fmla="*/ 681 h 851"/>
                    <a:gd name="T30" fmla="*/ 170 w 567"/>
                    <a:gd name="T31" fmla="*/ 624 h 851"/>
                    <a:gd name="T32" fmla="*/ 226 w 567"/>
                    <a:gd name="T33" fmla="*/ 624 h 851"/>
                    <a:gd name="T34" fmla="*/ 226 w 567"/>
                    <a:gd name="T35" fmla="*/ 511 h 851"/>
                    <a:gd name="T36" fmla="*/ 170 w 567"/>
                    <a:gd name="T37" fmla="*/ 511 h 851"/>
                    <a:gd name="T38" fmla="*/ 170 w 567"/>
                    <a:gd name="T39" fmla="*/ 397 h 851"/>
                    <a:gd name="T40" fmla="*/ 113 w 567"/>
                    <a:gd name="T41" fmla="*/ 397 h 851"/>
                    <a:gd name="T42" fmla="*/ 113 w 567"/>
                    <a:gd name="T43" fmla="*/ 341 h 851"/>
                    <a:gd name="T44" fmla="*/ 56 w 567"/>
                    <a:gd name="T45" fmla="*/ 341 h 851"/>
                    <a:gd name="T46" fmla="*/ 56 w 567"/>
                    <a:gd name="T47" fmla="*/ 171 h 851"/>
                    <a:gd name="T48" fmla="*/ 56 w 567"/>
                    <a:gd name="T49" fmla="*/ 114 h 851"/>
                    <a:gd name="T50" fmla="*/ 0 w 567"/>
                    <a:gd name="T51" fmla="*/ 114 h 851"/>
                    <a:gd name="T52" fmla="*/ 0 w 567"/>
                    <a:gd name="T53" fmla="*/ 57 h 851"/>
                    <a:gd name="T54" fmla="*/ 113 w 567"/>
                    <a:gd name="T55" fmla="*/ 57 h 851"/>
                    <a:gd name="T56" fmla="*/ 113 w 567"/>
                    <a:gd name="T57" fmla="*/ 0 h 851"/>
                    <a:gd name="T58" fmla="*/ 283 w 567"/>
                    <a:gd name="T59" fmla="*/ 0 h 851"/>
                    <a:gd name="T60" fmla="*/ 283 w 567"/>
                    <a:gd name="T61" fmla="*/ 341 h 851"/>
                    <a:gd name="T62" fmla="*/ 397 w 567"/>
                    <a:gd name="T63" fmla="*/ 341 h 851"/>
                    <a:gd name="T64" fmla="*/ 397 w 567"/>
                    <a:gd name="T65" fmla="*/ 397 h 851"/>
                    <a:gd name="T66" fmla="*/ 510 w 567"/>
                    <a:gd name="T67" fmla="*/ 397 h 851"/>
                    <a:gd name="T68" fmla="*/ 510 w 567"/>
                    <a:gd name="T69" fmla="*/ 454 h 851"/>
                    <a:gd name="T70" fmla="*/ 567 w 567"/>
                    <a:gd name="T71" fmla="*/ 454 h 8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567" h="851">
                      <a:moveTo>
                        <a:pt x="567" y="454"/>
                      </a:moveTo>
                      <a:lnTo>
                        <a:pt x="567" y="511"/>
                      </a:lnTo>
                      <a:lnTo>
                        <a:pt x="510" y="511"/>
                      </a:lnTo>
                      <a:lnTo>
                        <a:pt x="510" y="567"/>
                      </a:lnTo>
                      <a:lnTo>
                        <a:pt x="453" y="567"/>
                      </a:lnTo>
                      <a:lnTo>
                        <a:pt x="453" y="624"/>
                      </a:lnTo>
                      <a:lnTo>
                        <a:pt x="397" y="624"/>
                      </a:lnTo>
                      <a:lnTo>
                        <a:pt x="397" y="794"/>
                      </a:lnTo>
                      <a:lnTo>
                        <a:pt x="340" y="794"/>
                      </a:lnTo>
                      <a:lnTo>
                        <a:pt x="340" y="851"/>
                      </a:lnTo>
                      <a:lnTo>
                        <a:pt x="283" y="851"/>
                      </a:lnTo>
                      <a:lnTo>
                        <a:pt x="283" y="794"/>
                      </a:lnTo>
                      <a:lnTo>
                        <a:pt x="226" y="794"/>
                      </a:lnTo>
                      <a:lnTo>
                        <a:pt x="226" y="681"/>
                      </a:lnTo>
                      <a:lnTo>
                        <a:pt x="170" y="681"/>
                      </a:lnTo>
                      <a:lnTo>
                        <a:pt x="170" y="624"/>
                      </a:lnTo>
                      <a:lnTo>
                        <a:pt x="226" y="624"/>
                      </a:lnTo>
                      <a:lnTo>
                        <a:pt x="226" y="511"/>
                      </a:lnTo>
                      <a:lnTo>
                        <a:pt x="170" y="511"/>
                      </a:lnTo>
                      <a:lnTo>
                        <a:pt x="170" y="397"/>
                      </a:lnTo>
                      <a:lnTo>
                        <a:pt x="113" y="397"/>
                      </a:lnTo>
                      <a:lnTo>
                        <a:pt x="113" y="341"/>
                      </a:lnTo>
                      <a:lnTo>
                        <a:pt x="56" y="341"/>
                      </a:lnTo>
                      <a:lnTo>
                        <a:pt x="56" y="171"/>
                      </a:lnTo>
                      <a:lnTo>
                        <a:pt x="56" y="114"/>
                      </a:lnTo>
                      <a:lnTo>
                        <a:pt x="0" y="114"/>
                      </a:lnTo>
                      <a:lnTo>
                        <a:pt x="0" y="57"/>
                      </a:lnTo>
                      <a:lnTo>
                        <a:pt x="113" y="57"/>
                      </a:lnTo>
                      <a:lnTo>
                        <a:pt x="113" y="0"/>
                      </a:lnTo>
                      <a:lnTo>
                        <a:pt x="283" y="0"/>
                      </a:lnTo>
                      <a:lnTo>
                        <a:pt x="283" y="341"/>
                      </a:lnTo>
                      <a:lnTo>
                        <a:pt x="397" y="341"/>
                      </a:lnTo>
                      <a:lnTo>
                        <a:pt x="397" y="397"/>
                      </a:lnTo>
                      <a:lnTo>
                        <a:pt x="510" y="397"/>
                      </a:lnTo>
                      <a:lnTo>
                        <a:pt x="510" y="454"/>
                      </a:lnTo>
                      <a:lnTo>
                        <a:pt x="567" y="45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99" name="Freeform 47">
                  <a:extLst>
                    <a:ext uri="{FF2B5EF4-FFF2-40B4-BE49-F238E27FC236}">
                      <a16:creationId xmlns:a16="http://schemas.microsoft.com/office/drawing/2014/main" id="{7F7C4A46-9379-42A1-9152-7B0B753BAB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03" y="3648"/>
                  <a:ext cx="907" cy="850"/>
                </a:xfrm>
                <a:custGeom>
                  <a:avLst/>
                  <a:gdLst>
                    <a:gd name="T0" fmla="*/ 794 w 907"/>
                    <a:gd name="T1" fmla="*/ 794 h 850"/>
                    <a:gd name="T2" fmla="*/ 794 w 907"/>
                    <a:gd name="T3" fmla="*/ 567 h 850"/>
                    <a:gd name="T4" fmla="*/ 907 w 907"/>
                    <a:gd name="T5" fmla="*/ 567 h 850"/>
                    <a:gd name="T6" fmla="*/ 907 w 907"/>
                    <a:gd name="T7" fmla="*/ 170 h 850"/>
                    <a:gd name="T8" fmla="*/ 851 w 907"/>
                    <a:gd name="T9" fmla="*/ 170 h 850"/>
                    <a:gd name="T10" fmla="*/ 851 w 907"/>
                    <a:gd name="T11" fmla="*/ 113 h 850"/>
                    <a:gd name="T12" fmla="*/ 681 w 907"/>
                    <a:gd name="T13" fmla="*/ 113 h 850"/>
                    <a:gd name="T14" fmla="*/ 681 w 907"/>
                    <a:gd name="T15" fmla="*/ 0 h 850"/>
                    <a:gd name="T16" fmla="*/ 510 w 907"/>
                    <a:gd name="T17" fmla="*/ 0 h 850"/>
                    <a:gd name="T18" fmla="*/ 510 w 907"/>
                    <a:gd name="T19" fmla="*/ 56 h 850"/>
                    <a:gd name="T20" fmla="*/ 397 w 907"/>
                    <a:gd name="T21" fmla="*/ 56 h 850"/>
                    <a:gd name="T22" fmla="*/ 397 w 907"/>
                    <a:gd name="T23" fmla="*/ 113 h 850"/>
                    <a:gd name="T24" fmla="*/ 340 w 907"/>
                    <a:gd name="T25" fmla="*/ 113 h 850"/>
                    <a:gd name="T26" fmla="*/ 340 w 907"/>
                    <a:gd name="T27" fmla="*/ 227 h 850"/>
                    <a:gd name="T28" fmla="*/ 227 w 907"/>
                    <a:gd name="T29" fmla="*/ 227 h 850"/>
                    <a:gd name="T30" fmla="*/ 227 w 907"/>
                    <a:gd name="T31" fmla="*/ 397 h 850"/>
                    <a:gd name="T32" fmla="*/ 0 w 907"/>
                    <a:gd name="T33" fmla="*/ 397 h 850"/>
                    <a:gd name="T34" fmla="*/ 0 w 907"/>
                    <a:gd name="T35" fmla="*/ 453 h 850"/>
                    <a:gd name="T36" fmla="*/ 57 w 907"/>
                    <a:gd name="T37" fmla="*/ 453 h 850"/>
                    <a:gd name="T38" fmla="*/ 57 w 907"/>
                    <a:gd name="T39" fmla="*/ 510 h 850"/>
                    <a:gd name="T40" fmla="*/ 284 w 907"/>
                    <a:gd name="T41" fmla="*/ 510 h 850"/>
                    <a:gd name="T42" fmla="*/ 284 w 907"/>
                    <a:gd name="T43" fmla="*/ 737 h 850"/>
                    <a:gd name="T44" fmla="*/ 397 w 907"/>
                    <a:gd name="T45" fmla="*/ 737 h 850"/>
                    <a:gd name="T46" fmla="*/ 397 w 907"/>
                    <a:gd name="T47" fmla="*/ 794 h 850"/>
                    <a:gd name="T48" fmla="*/ 454 w 907"/>
                    <a:gd name="T49" fmla="*/ 794 h 850"/>
                    <a:gd name="T50" fmla="*/ 454 w 907"/>
                    <a:gd name="T51" fmla="*/ 850 h 850"/>
                    <a:gd name="T52" fmla="*/ 624 w 907"/>
                    <a:gd name="T53" fmla="*/ 850 h 850"/>
                    <a:gd name="T54" fmla="*/ 624 w 907"/>
                    <a:gd name="T55" fmla="*/ 794 h 850"/>
                    <a:gd name="T56" fmla="*/ 794 w 907"/>
                    <a:gd name="T57" fmla="*/ 794 h 8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907" h="850">
                      <a:moveTo>
                        <a:pt x="794" y="794"/>
                      </a:moveTo>
                      <a:lnTo>
                        <a:pt x="794" y="567"/>
                      </a:lnTo>
                      <a:lnTo>
                        <a:pt x="907" y="567"/>
                      </a:lnTo>
                      <a:lnTo>
                        <a:pt x="907" y="170"/>
                      </a:lnTo>
                      <a:lnTo>
                        <a:pt x="851" y="170"/>
                      </a:lnTo>
                      <a:lnTo>
                        <a:pt x="851" y="113"/>
                      </a:lnTo>
                      <a:lnTo>
                        <a:pt x="681" y="113"/>
                      </a:lnTo>
                      <a:lnTo>
                        <a:pt x="681" y="0"/>
                      </a:lnTo>
                      <a:lnTo>
                        <a:pt x="510" y="0"/>
                      </a:lnTo>
                      <a:lnTo>
                        <a:pt x="510" y="56"/>
                      </a:lnTo>
                      <a:lnTo>
                        <a:pt x="397" y="56"/>
                      </a:lnTo>
                      <a:lnTo>
                        <a:pt x="397" y="113"/>
                      </a:lnTo>
                      <a:lnTo>
                        <a:pt x="340" y="113"/>
                      </a:lnTo>
                      <a:lnTo>
                        <a:pt x="340" y="227"/>
                      </a:lnTo>
                      <a:lnTo>
                        <a:pt x="227" y="227"/>
                      </a:lnTo>
                      <a:lnTo>
                        <a:pt x="227" y="397"/>
                      </a:lnTo>
                      <a:lnTo>
                        <a:pt x="0" y="397"/>
                      </a:lnTo>
                      <a:lnTo>
                        <a:pt x="0" y="453"/>
                      </a:lnTo>
                      <a:lnTo>
                        <a:pt x="57" y="453"/>
                      </a:lnTo>
                      <a:lnTo>
                        <a:pt x="57" y="510"/>
                      </a:lnTo>
                      <a:lnTo>
                        <a:pt x="284" y="510"/>
                      </a:lnTo>
                      <a:lnTo>
                        <a:pt x="284" y="737"/>
                      </a:lnTo>
                      <a:lnTo>
                        <a:pt x="397" y="737"/>
                      </a:lnTo>
                      <a:lnTo>
                        <a:pt x="397" y="794"/>
                      </a:lnTo>
                      <a:lnTo>
                        <a:pt x="454" y="794"/>
                      </a:lnTo>
                      <a:lnTo>
                        <a:pt x="454" y="850"/>
                      </a:lnTo>
                      <a:lnTo>
                        <a:pt x="624" y="850"/>
                      </a:lnTo>
                      <a:lnTo>
                        <a:pt x="624" y="794"/>
                      </a:lnTo>
                      <a:lnTo>
                        <a:pt x="794" y="79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00" name="Freeform 48">
                  <a:extLst>
                    <a:ext uri="{FF2B5EF4-FFF2-40B4-BE49-F238E27FC236}">
                      <a16:creationId xmlns:a16="http://schemas.microsoft.com/office/drawing/2014/main" id="{DDD4316D-A749-4F24-B24A-43D37798D4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90" y="2911"/>
                  <a:ext cx="1474" cy="1134"/>
                </a:xfrm>
                <a:custGeom>
                  <a:avLst/>
                  <a:gdLst>
                    <a:gd name="T0" fmla="*/ 113 w 1474"/>
                    <a:gd name="T1" fmla="*/ 1134 h 1134"/>
                    <a:gd name="T2" fmla="*/ 113 w 1474"/>
                    <a:gd name="T3" fmla="*/ 964 h 1134"/>
                    <a:gd name="T4" fmla="*/ 56 w 1474"/>
                    <a:gd name="T5" fmla="*/ 964 h 1134"/>
                    <a:gd name="T6" fmla="*/ 56 w 1474"/>
                    <a:gd name="T7" fmla="*/ 907 h 1134"/>
                    <a:gd name="T8" fmla="*/ 0 w 1474"/>
                    <a:gd name="T9" fmla="*/ 907 h 1134"/>
                    <a:gd name="T10" fmla="*/ 0 w 1474"/>
                    <a:gd name="T11" fmla="*/ 793 h 1134"/>
                    <a:gd name="T12" fmla="*/ 56 w 1474"/>
                    <a:gd name="T13" fmla="*/ 793 h 1134"/>
                    <a:gd name="T14" fmla="*/ 56 w 1474"/>
                    <a:gd name="T15" fmla="*/ 737 h 1134"/>
                    <a:gd name="T16" fmla="*/ 113 w 1474"/>
                    <a:gd name="T17" fmla="*/ 737 h 1134"/>
                    <a:gd name="T18" fmla="*/ 113 w 1474"/>
                    <a:gd name="T19" fmla="*/ 680 h 1134"/>
                    <a:gd name="T20" fmla="*/ 170 w 1474"/>
                    <a:gd name="T21" fmla="*/ 680 h 1134"/>
                    <a:gd name="T22" fmla="*/ 170 w 1474"/>
                    <a:gd name="T23" fmla="*/ 623 h 1134"/>
                    <a:gd name="T24" fmla="*/ 283 w 1474"/>
                    <a:gd name="T25" fmla="*/ 623 h 1134"/>
                    <a:gd name="T26" fmla="*/ 283 w 1474"/>
                    <a:gd name="T27" fmla="*/ 510 h 1134"/>
                    <a:gd name="T28" fmla="*/ 227 w 1474"/>
                    <a:gd name="T29" fmla="*/ 510 h 1134"/>
                    <a:gd name="T30" fmla="*/ 227 w 1474"/>
                    <a:gd name="T31" fmla="*/ 283 h 1134"/>
                    <a:gd name="T32" fmla="*/ 397 w 1474"/>
                    <a:gd name="T33" fmla="*/ 283 h 1134"/>
                    <a:gd name="T34" fmla="*/ 397 w 1474"/>
                    <a:gd name="T35" fmla="*/ 226 h 1134"/>
                    <a:gd name="T36" fmla="*/ 680 w 1474"/>
                    <a:gd name="T37" fmla="*/ 226 h 1134"/>
                    <a:gd name="T38" fmla="*/ 680 w 1474"/>
                    <a:gd name="T39" fmla="*/ 0 h 1134"/>
                    <a:gd name="T40" fmla="*/ 964 w 1474"/>
                    <a:gd name="T41" fmla="*/ 0 h 1134"/>
                    <a:gd name="T42" fmla="*/ 964 w 1474"/>
                    <a:gd name="T43" fmla="*/ 113 h 1134"/>
                    <a:gd name="T44" fmla="*/ 907 w 1474"/>
                    <a:gd name="T45" fmla="*/ 113 h 1134"/>
                    <a:gd name="T46" fmla="*/ 907 w 1474"/>
                    <a:gd name="T47" fmla="*/ 170 h 1134"/>
                    <a:gd name="T48" fmla="*/ 1134 w 1474"/>
                    <a:gd name="T49" fmla="*/ 170 h 1134"/>
                    <a:gd name="T50" fmla="*/ 1134 w 1474"/>
                    <a:gd name="T51" fmla="*/ 113 h 1134"/>
                    <a:gd name="T52" fmla="*/ 1190 w 1474"/>
                    <a:gd name="T53" fmla="*/ 113 h 1134"/>
                    <a:gd name="T54" fmla="*/ 1190 w 1474"/>
                    <a:gd name="T55" fmla="*/ 226 h 1134"/>
                    <a:gd name="T56" fmla="*/ 1361 w 1474"/>
                    <a:gd name="T57" fmla="*/ 226 h 1134"/>
                    <a:gd name="T58" fmla="*/ 1361 w 1474"/>
                    <a:gd name="T59" fmla="*/ 283 h 1134"/>
                    <a:gd name="T60" fmla="*/ 1417 w 1474"/>
                    <a:gd name="T61" fmla="*/ 283 h 1134"/>
                    <a:gd name="T62" fmla="*/ 1417 w 1474"/>
                    <a:gd name="T63" fmla="*/ 453 h 1134"/>
                    <a:gd name="T64" fmla="*/ 1474 w 1474"/>
                    <a:gd name="T65" fmla="*/ 453 h 1134"/>
                    <a:gd name="T66" fmla="*/ 1474 w 1474"/>
                    <a:gd name="T67" fmla="*/ 510 h 1134"/>
                    <a:gd name="T68" fmla="*/ 1361 w 1474"/>
                    <a:gd name="T69" fmla="*/ 510 h 1134"/>
                    <a:gd name="T70" fmla="*/ 1361 w 1474"/>
                    <a:gd name="T71" fmla="*/ 567 h 1134"/>
                    <a:gd name="T72" fmla="*/ 1304 w 1474"/>
                    <a:gd name="T73" fmla="*/ 567 h 1134"/>
                    <a:gd name="T74" fmla="*/ 1304 w 1474"/>
                    <a:gd name="T75" fmla="*/ 680 h 1134"/>
                    <a:gd name="T76" fmla="*/ 1247 w 1474"/>
                    <a:gd name="T77" fmla="*/ 680 h 1134"/>
                    <a:gd name="T78" fmla="*/ 1247 w 1474"/>
                    <a:gd name="T79" fmla="*/ 623 h 1134"/>
                    <a:gd name="T80" fmla="*/ 1190 w 1474"/>
                    <a:gd name="T81" fmla="*/ 623 h 1134"/>
                    <a:gd name="T82" fmla="*/ 1190 w 1474"/>
                    <a:gd name="T83" fmla="*/ 680 h 1134"/>
                    <a:gd name="T84" fmla="*/ 1134 w 1474"/>
                    <a:gd name="T85" fmla="*/ 680 h 1134"/>
                    <a:gd name="T86" fmla="*/ 1134 w 1474"/>
                    <a:gd name="T87" fmla="*/ 737 h 1134"/>
                    <a:gd name="T88" fmla="*/ 1190 w 1474"/>
                    <a:gd name="T89" fmla="*/ 737 h 1134"/>
                    <a:gd name="T90" fmla="*/ 1190 w 1474"/>
                    <a:gd name="T91" fmla="*/ 793 h 1134"/>
                    <a:gd name="T92" fmla="*/ 1077 w 1474"/>
                    <a:gd name="T93" fmla="*/ 793 h 1134"/>
                    <a:gd name="T94" fmla="*/ 1077 w 1474"/>
                    <a:gd name="T95" fmla="*/ 850 h 1134"/>
                    <a:gd name="T96" fmla="*/ 794 w 1474"/>
                    <a:gd name="T97" fmla="*/ 850 h 1134"/>
                    <a:gd name="T98" fmla="*/ 794 w 1474"/>
                    <a:gd name="T99" fmla="*/ 737 h 1134"/>
                    <a:gd name="T100" fmla="*/ 623 w 1474"/>
                    <a:gd name="T101" fmla="*/ 737 h 1134"/>
                    <a:gd name="T102" fmla="*/ 623 w 1474"/>
                    <a:gd name="T103" fmla="*/ 793 h 1134"/>
                    <a:gd name="T104" fmla="*/ 510 w 1474"/>
                    <a:gd name="T105" fmla="*/ 793 h 1134"/>
                    <a:gd name="T106" fmla="*/ 510 w 1474"/>
                    <a:gd name="T107" fmla="*/ 850 h 1134"/>
                    <a:gd name="T108" fmla="*/ 453 w 1474"/>
                    <a:gd name="T109" fmla="*/ 850 h 1134"/>
                    <a:gd name="T110" fmla="*/ 453 w 1474"/>
                    <a:gd name="T111" fmla="*/ 964 h 1134"/>
                    <a:gd name="T112" fmla="*/ 340 w 1474"/>
                    <a:gd name="T113" fmla="*/ 964 h 1134"/>
                    <a:gd name="T114" fmla="*/ 340 w 1474"/>
                    <a:gd name="T115" fmla="*/ 1134 h 1134"/>
                    <a:gd name="T116" fmla="*/ 113 w 1474"/>
                    <a:gd name="T117" fmla="*/ 1134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474" h="1134">
                      <a:moveTo>
                        <a:pt x="113" y="1134"/>
                      </a:moveTo>
                      <a:lnTo>
                        <a:pt x="113" y="964"/>
                      </a:lnTo>
                      <a:lnTo>
                        <a:pt x="56" y="964"/>
                      </a:lnTo>
                      <a:lnTo>
                        <a:pt x="56" y="907"/>
                      </a:lnTo>
                      <a:lnTo>
                        <a:pt x="0" y="907"/>
                      </a:lnTo>
                      <a:lnTo>
                        <a:pt x="0" y="793"/>
                      </a:lnTo>
                      <a:lnTo>
                        <a:pt x="56" y="793"/>
                      </a:lnTo>
                      <a:lnTo>
                        <a:pt x="56" y="737"/>
                      </a:lnTo>
                      <a:lnTo>
                        <a:pt x="113" y="737"/>
                      </a:lnTo>
                      <a:lnTo>
                        <a:pt x="113" y="680"/>
                      </a:lnTo>
                      <a:lnTo>
                        <a:pt x="170" y="680"/>
                      </a:lnTo>
                      <a:lnTo>
                        <a:pt x="170" y="623"/>
                      </a:lnTo>
                      <a:lnTo>
                        <a:pt x="283" y="623"/>
                      </a:lnTo>
                      <a:lnTo>
                        <a:pt x="283" y="510"/>
                      </a:lnTo>
                      <a:lnTo>
                        <a:pt x="227" y="510"/>
                      </a:lnTo>
                      <a:lnTo>
                        <a:pt x="227" y="283"/>
                      </a:lnTo>
                      <a:lnTo>
                        <a:pt x="397" y="283"/>
                      </a:lnTo>
                      <a:lnTo>
                        <a:pt x="397" y="226"/>
                      </a:lnTo>
                      <a:lnTo>
                        <a:pt x="680" y="226"/>
                      </a:lnTo>
                      <a:lnTo>
                        <a:pt x="680" y="0"/>
                      </a:lnTo>
                      <a:lnTo>
                        <a:pt x="964" y="0"/>
                      </a:lnTo>
                      <a:lnTo>
                        <a:pt x="964" y="113"/>
                      </a:lnTo>
                      <a:lnTo>
                        <a:pt x="907" y="113"/>
                      </a:lnTo>
                      <a:lnTo>
                        <a:pt x="907" y="170"/>
                      </a:lnTo>
                      <a:lnTo>
                        <a:pt x="1134" y="170"/>
                      </a:lnTo>
                      <a:lnTo>
                        <a:pt x="1134" y="113"/>
                      </a:lnTo>
                      <a:lnTo>
                        <a:pt x="1190" y="113"/>
                      </a:lnTo>
                      <a:lnTo>
                        <a:pt x="1190" y="226"/>
                      </a:lnTo>
                      <a:lnTo>
                        <a:pt x="1361" y="226"/>
                      </a:lnTo>
                      <a:lnTo>
                        <a:pt x="1361" y="283"/>
                      </a:lnTo>
                      <a:lnTo>
                        <a:pt x="1417" y="283"/>
                      </a:lnTo>
                      <a:lnTo>
                        <a:pt x="1417" y="453"/>
                      </a:lnTo>
                      <a:lnTo>
                        <a:pt x="1474" y="453"/>
                      </a:lnTo>
                      <a:lnTo>
                        <a:pt x="1474" y="510"/>
                      </a:lnTo>
                      <a:lnTo>
                        <a:pt x="1361" y="510"/>
                      </a:lnTo>
                      <a:lnTo>
                        <a:pt x="1361" y="567"/>
                      </a:lnTo>
                      <a:lnTo>
                        <a:pt x="1304" y="567"/>
                      </a:lnTo>
                      <a:lnTo>
                        <a:pt x="1304" y="680"/>
                      </a:lnTo>
                      <a:lnTo>
                        <a:pt x="1247" y="680"/>
                      </a:lnTo>
                      <a:lnTo>
                        <a:pt x="1247" y="623"/>
                      </a:lnTo>
                      <a:lnTo>
                        <a:pt x="1190" y="623"/>
                      </a:lnTo>
                      <a:lnTo>
                        <a:pt x="1190" y="680"/>
                      </a:lnTo>
                      <a:lnTo>
                        <a:pt x="1134" y="680"/>
                      </a:lnTo>
                      <a:lnTo>
                        <a:pt x="1134" y="737"/>
                      </a:lnTo>
                      <a:lnTo>
                        <a:pt x="1190" y="737"/>
                      </a:lnTo>
                      <a:lnTo>
                        <a:pt x="1190" y="793"/>
                      </a:lnTo>
                      <a:lnTo>
                        <a:pt x="1077" y="793"/>
                      </a:lnTo>
                      <a:lnTo>
                        <a:pt x="1077" y="850"/>
                      </a:lnTo>
                      <a:lnTo>
                        <a:pt x="794" y="850"/>
                      </a:lnTo>
                      <a:lnTo>
                        <a:pt x="794" y="737"/>
                      </a:lnTo>
                      <a:lnTo>
                        <a:pt x="623" y="737"/>
                      </a:lnTo>
                      <a:lnTo>
                        <a:pt x="623" y="793"/>
                      </a:lnTo>
                      <a:lnTo>
                        <a:pt x="510" y="793"/>
                      </a:lnTo>
                      <a:lnTo>
                        <a:pt x="510" y="850"/>
                      </a:lnTo>
                      <a:lnTo>
                        <a:pt x="453" y="850"/>
                      </a:lnTo>
                      <a:lnTo>
                        <a:pt x="453" y="964"/>
                      </a:lnTo>
                      <a:lnTo>
                        <a:pt x="340" y="964"/>
                      </a:lnTo>
                      <a:lnTo>
                        <a:pt x="340" y="1134"/>
                      </a:lnTo>
                      <a:lnTo>
                        <a:pt x="113" y="113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01" name="Freeform 49">
                  <a:extLst>
                    <a:ext uri="{FF2B5EF4-FFF2-40B4-BE49-F238E27FC236}">
                      <a16:creationId xmlns:a16="http://schemas.microsoft.com/office/drawing/2014/main" id="{E54257D3-8EEB-4DDC-A67C-7BF2AE07E2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41" y="359"/>
                  <a:ext cx="907" cy="1191"/>
                </a:xfrm>
                <a:custGeom>
                  <a:avLst/>
                  <a:gdLst>
                    <a:gd name="T0" fmla="*/ 624 w 907"/>
                    <a:gd name="T1" fmla="*/ 0 h 1191"/>
                    <a:gd name="T2" fmla="*/ 511 w 907"/>
                    <a:gd name="T3" fmla="*/ 0 h 1191"/>
                    <a:gd name="T4" fmla="*/ 511 w 907"/>
                    <a:gd name="T5" fmla="*/ 57 h 1191"/>
                    <a:gd name="T6" fmla="*/ 454 w 907"/>
                    <a:gd name="T7" fmla="*/ 57 h 1191"/>
                    <a:gd name="T8" fmla="*/ 454 w 907"/>
                    <a:gd name="T9" fmla="*/ 113 h 1191"/>
                    <a:gd name="T10" fmla="*/ 340 w 907"/>
                    <a:gd name="T11" fmla="*/ 113 h 1191"/>
                    <a:gd name="T12" fmla="*/ 340 w 907"/>
                    <a:gd name="T13" fmla="*/ 170 h 1191"/>
                    <a:gd name="T14" fmla="*/ 227 w 907"/>
                    <a:gd name="T15" fmla="*/ 170 h 1191"/>
                    <a:gd name="T16" fmla="*/ 227 w 907"/>
                    <a:gd name="T17" fmla="*/ 227 h 1191"/>
                    <a:gd name="T18" fmla="*/ 0 w 907"/>
                    <a:gd name="T19" fmla="*/ 227 h 1191"/>
                    <a:gd name="T20" fmla="*/ 0 w 907"/>
                    <a:gd name="T21" fmla="*/ 284 h 1191"/>
                    <a:gd name="T22" fmla="*/ 57 w 907"/>
                    <a:gd name="T23" fmla="*/ 284 h 1191"/>
                    <a:gd name="T24" fmla="*/ 57 w 907"/>
                    <a:gd name="T25" fmla="*/ 340 h 1191"/>
                    <a:gd name="T26" fmla="*/ 114 w 907"/>
                    <a:gd name="T27" fmla="*/ 340 h 1191"/>
                    <a:gd name="T28" fmla="*/ 114 w 907"/>
                    <a:gd name="T29" fmla="*/ 510 h 1191"/>
                    <a:gd name="T30" fmla="*/ 227 w 907"/>
                    <a:gd name="T31" fmla="*/ 510 h 1191"/>
                    <a:gd name="T32" fmla="*/ 227 w 907"/>
                    <a:gd name="T33" fmla="*/ 680 h 1191"/>
                    <a:gd name="T34" fmla="*/ 170 w 907"/>
                    <a:gd name="T35" fmla="*/ 680 h 1191"/>
                    <a:gd name="T36" fmla="*/ 170 w 907"/>
                    <a:gd name="T37" fmla="*/ 794 h 1191"/>
                    <a:gd name="T38" fmla="*/ 227 w 907"/>
                    <a:gd name="T39" fmla="*/ 794 h 1191"/>
                    <a:gd name="T40" fmla="*/ 227 w 907"/>
                    <a:gd name="T41" fmla="*/ 907 h 1191"/>
                    <a:gd name="T42" fmla="*/ 284 w 907"/>
                    <a:gd name="T43" fmla="*/ 907 h 1191"/>
                    <a:gd name="T44" fmla="*/ 284 w 907"/>
                    <a:gd name="T45" fmla="*/ 1134 h 1191"/>
                    <a:gd name="T46" fmla="*/ 340 w 907"/>
                    <a:gd name="T47" fmla="*/ 1134 h 1191"/>
                    <a:gd name="T48" fmla="*/ 340 w 907"/>
                    <a:gd name="T49" fmla="*/ 1191 h 1191"/>
                    <a:gd name="T50" fmla="*/ 511 w 907"/>
                    <a:gd name="T51" fmla="*/ 1191 h 1191"/>
                    <a:gd name="T52" fmla="*/ 511 w 907"/>
                    <a:gd name="T53" fmla="*/ 907 h 1191"/>
                    <a:gd name="T54" fmla="*/ 567 w 907"/>
                    <a:gd name="T55" fmla="*/ 907 h 1191"/>
                    <a:gd name="T56" fmla="*/ 567 w 907"/>
                    <a:gd name="T57" fmla="*/ 794 h 1191"/>
                    <a:gd name="T58" fmla="*/ 737 w 907"/>
                    <a:gd name="T59" fmla="*/ 794 h 1191"/>
                    <a:gd name="T60" fmla="*/ 737 w 907"/>
                    <a:gd name="T61" fmla="*/ 510 h 1191"/>
                    <a:gd name="T62" fmla="*/ 851 w 907"/>
                    <a:gd name="T63" fmla="*/ 510 h 1191"/>
                    <a:gd name="T64" fmla="*/ 851 w 907"/>
                    <a:gd name="T65" fmla="*/ 454 h 1191"/>
                    <a:gd name="T66" fmla="*/ 907 w 907"/>
                    <a:gd name="T67" fmla="*/ 454 h 1191"/>
                    <a:gd name="T68" fmla="*/ 907 w 907"/>
                    <a:gd name="T69" fmla="*/ 340 h 1191"/>
                    <a:gd name="T70" fmla="*/ 851 w 907"/>
                    <a:gd name="T71" fmla="*/ 340 h 1191"/>
                    <a:gd name="T72" fmla="*/ 851 w 907"/>
                    <a:gd name="T73" fmla="*/ 227 h 1191"/>
                    <a:gd name="T74" fmla="*/ 794 w 907"/>
                    <a:gd name="T75" fmla="*/ 227 h 1191"/>
                    <a:gd name="T76" fmla="*/ 794 w 907"/>
                    <a:gd name="T77" fmla="*/ 170 h 1191"/>
                    <a:gd name="T78" fmla="*/ 681 w 907"/>
                    <a:gd name="T79" fmla="*/ 170 h 1191"/>
                    <a:gd name="T80" fmla="*/ 681 w 907"/>
                    <a:gd name="T81" fmla="*/ 113 h 1191"/>
                    <a:gd name="T82" fmla="*/ 681 w 907"/>
                    <a:gd name="T83" fmla="*/ 57 h 1191"/>
                    <a:gd name="T84" fmla="*/ 624 w 907"/>
                    <a:gd name="T85" fmla="*/ 57 h 1191"/>
                    <a:gd name="T86" fmla="*/ 624 w 907"/>
                    <a:gd name="T87" fmla="*/ 0 h 1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907" h="1191">
                      <a:moveTo>
                        <a:pt x="624" y="0"/>
                      </a:moveTo>
                      <a:lnTo>
                        <a:pt x="511" y="0"/>
                      </a:lnTo>
                      <a:lnTo>
                        <a:pt x="511" y="57"/>
                      </a:lnTo>
                      <a:lnTo>
                        <a:pt x="454" y="57"/>
                      </a:lnTo>
                      <a:lnTo>
                        <a:pt x="454" y="113"/>
                      </a:lnTo>
                      <a:lnTo>
                        <a:pt x="340" y="113"/>
                      </a:lnTo>
                      <a:lnTo>
                        <a:pt x="340" y="170"/>
                      </a:lnTo>
                      <a:lnTo>
                        <a:pt x="227" y="170"/>
                      </a:lnTo>
                      <a:lnTo>
                        <a:pt x="227" y="227"/>
                      </a:lnTo>
                      <a:lnTo>
                        <a:pt x="0" y="227"/>
                      </a:lnTo>
                      <a:lnTo>
                        <a:pt x="0" y="284"/>
                      </a:lnTo>
                      <a:lnTo>
                        <a:pt x="57" y="284"/>
                      </a:lnTo>
                      <a:lnTo>
                        <a:pt x="57" y="340"/>
                      </a:lnTo>
                      <a:lnTo>
                        <a:pt x="114" y="340"/>
                      </a:lnTo>
                      <a:lnTo>
                        <a:pt x="114" y="510"/>
                      </a:lnTo>
                      <a:lnTo>
                        <a:pt x="227" y="510"/>
                      </a:lnTo>
                      <a:lnTo>
                        <a:pt x="227" y="680"/>
                      </a:lnTo>
                      <a:lnTo>
                        <a:pt x="170" y="680"/>
                      </a:lnTo>
                      <a:lnTo>
                        <a:pt x="170" y="794"/>
                      </a:lnTo>
                      <a:lnTo>
                        <a:pt x="227" y="794"/>
                      </a:lnTo>
                      <a:lnTo>
                        <a:pt x="227" y="907"/>
                      </a:lnTo>
                      <a:lnTo>
                        <a:pt x="284" y="907"/>
                      </a:lnTo>
                      <a:lnTo>
                        <a:pt x="284" y="1134"/>
                      </a:lnTo>
                      <a:lnTo>
                        <a:pt x="340" y="1134"/>
                      </a:lnTo>
                      <a:lnTo>
                        <a:pt x="340" y="1191"/>
                      </a:lnTo>
                      <a:lnTo>
                        <a:pt x="511" y="1191"/>
                      </a:lnTo>
                      <a:lnTo>
                        <a:pt x="511" y="907"/>
                      </a:lnTo>
                      <a:lnTo>
                        <a:pt x="567" y="907"/>
                      </a:lnTo>
                      <a:lnTo>
                        <a:pt x="567" y="794"/>
                      </a:lnTo>
                      <a:lnTo>
                        <a:pt x="737" y="794"/>
                      </a:lnTo>
                      <a:lnTo>
                        <a:pt x="737" y="510"/>
                      </a:lnTo>
                      <a:lnTo>
                        <a:pt x="851" y="510"/>
                      </a:lnTo>
                      <a:lnTo>
                        <a:pt x="851" y="454"/>
                      </a:lnTo>
                      <a:lnTo>
                        <a:pt x="907" y="454"/>
                      </a:lnTo>
                      <a:lnTo>
                        <a:pt x="907" y="340"/>
                      </a:lnTo>
                      <a:lnTo>
                        <a:pt x="851" y="340"/>
                      </a:lnTo>
                      <a:lnTo>
                        <a:pt x="851" y="227"/>
                      </a:lnTo>
                      <a:lnTo>
                        <a:pt x="794" y="227"/>
                      </a:lnTo>
                      <a:lnTo>
                        <a:pt x="794" y="170"/>
                      </a:lnTo>
                      <a:lnTo>
                        <a:pt x="681" y="170"/>
                      </a:lnTo>
                      <a:lnTo>
                        <a:pt x="681" y="113"/>
                      </a:lnTo>
                      <a:lnTo>
                        <a:pt x="681" y="57"/>
                      </a:lnTo>
                      <a:lnTo>
                        <a:pt x="624" y="57"/>
                      </a:lnTo>
                      <a:lnTo>
                        <a:pt x="62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02" name="Freeform 50">
                  <a:extLst>
                    <a:ext uri="{FF2B5EF4-FFF2-40B4-BE49-F238E27FC236}">
                      <a16:creationId xmlns:a16="http://schemas.microsoft.com/office/drawing/2014/main" id="{DFE6DDF0-15DD-4025-9727-26F061B94D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08" y="1493"/>
                  <a:ext cx="1531" cy="1077"/>
                </a:xfrm>
                <a:custGeom>
                  <a:avLst/>
                  <a:gdLst>
                    <a:gd name="T0" fmla="*/ 0 w 1531"/>
                    <a:gd name="T1" fmla="*/ 397 h 1077"/>
                    <a:gd name="T2" fmla="*/ 0 w 1531"/>
                    <a:gd name="T3" fmla="*/ 567 h 1077"/>
                    <a:gd name="T4" fmla="*/ 57 w 1531"/>
                    <a:gd name="T5" fmla="*/ 567 h 1077"/>
                    <a:gd name="T6" fmla="*/ 57 w 1531"/>
                    <a:gd name="T7" fmla="*/ 624 h 1077"/>
                    <a:gd name="T8" fmla="*/ 114 w 1531"/>
                    <a:gd name="T9" fmla="*/ 624 h 1077"/>
                    <a:gd name="T10" fmla="*/ 114 w 1531"/>
                    <a:gd name="T11" fmla="*/ 680 h 1077"/>
                    <a:gd name="T12" fmla="*/ 227 w 1531"/>
                    <a:gd name="T13" fmla="*/ 680 h 1077"/>
                    <a:gd name="T14" fmla="*/ 227 w 1531"/>
                    <a:gd name="T15" fmla="*/ 737 h 1077"/>
                    <a:gd name="T16" fmla="*/ 284 w 1531"/>
                    <a:gd name="T17" fmla="*/ 737 h 1077"/>
                    <a:gd name="T18" fmla="*/ 284 w 1531"/>
                    <a:gd name="T19" fmla="*/ 794 h 1077"/>
                    <a:gd name="T20" fmla="*/ 340 w 1531"/>
                    <a:gd name="T21" fmla="*/ 794 h 1077"/>
                    <a:gd name="T22" fmla="*/ 340 w 1531"/>
                    <a:gd name="T23" fmla="*/ 907 h 1077"/>
                    <a:gd name="T24" fmla="*/ 397 w 1531"/>
                    <a:gd name="T25" fmla="*/ 907 h 1077"/>
                    <a:gd name="T26" fmla="*/ 397 w 1531"/>
                    <a:gd name="T27" fmla="*/ 964 h 1077"/>
                    <a:gd name="T28" fmla="*/ 454 w 1531"/>
                    <a:gd name="T29" fmla="*/ 964 h 1077"/>
                    <a:gd name="T30" fmla="*/ 454 w 1531"/>
                    <a:gd name="T31" fmla="*/ 907 h 1077"/>
                    <a:gd name="T32" fmla="*/ 511 w 1531"/>
                    <a:gd name="T33" fmla="*/ 907 h 1077"/>
                    <a:gd name="T34" fmla="*/ 511 w 1531"/>
                    <a:gd name="T35" fmla="*/ 851 h 1077"/>
                    <a:gd name="T36" fmla="*/ 567 w 1531"/>
                    <a:gd name="T37" fmla="*/ 851 h 1077"/>
                    <a:gd name="T38" fmla="*/ 567 w 1531"/>
                    <a:gd name="T39" fmla="*/ 907 h 1077"/>
                    <a:gd name="T40" fmla="*/ 624 w 1531"/>
                    <a:gd name="T41" fmla="*/ 907 h 1077"/>
                    <a:gd name="T42" fmla="*/ 624 w 1531"/>
                    <a:gd name="T43" fmla="*/ 1021 h 1077"/>
                    <a:gd name="T44" fmla="*/ 737 w 1531"/>
                    <a:gd name="T45" fmla="*/ 1021 h 1077"/>
                    <a:gd name="T46" fmla="*/ 737 w 1531"/>
                    <a:gd name="T47" fmla="*/ 1077 h 1077"/>
                    <a:gd name="T48" fmla="*/ 794 w 1531"/>
                    <a:gd name="T49" fmla="*/ 1077 h 1077"/>
                    <a:gd name="T50" fmla="*/ 794 w 1531"/>
                    <a:gd name="T51" fmla="*/ 851 h 1077"/>
                    <a:gd name="T52" fmla="*/ 1021 w 1531"/>
                    <a:gd name="T53" fmla="*/ 851 h 1077"/>
                    <a:gd name="T54" fmla="*/ 1021 w 1531"/>
                    <a:gd name="T55" fmla="*/ 907 h 1077"/>
                    <a:gd name="T56" fmla="*/ 1248 w 1531"/>
                    <a:gd name="T57" fmla="*/ 907 h 1077"/>
                    <a:gd name="T58" fmla="*/ 1248 w 1531"/>
                    <a:gd name="T59" fmla="*/ 737 h 1077"/>
                    <a:gd name="T60" fmla="*/ 1191 w 1531"/>
                    <a:gd name="T61" fmla="*/ 737 h 1077"/>
                    <a:gd name="T62" fmla="*/ 1191 w 1531"/>
                    <a:gd name="T63" fmla="*/ 624 h 1077"/>
                    <a:gd name="T64" fmla="*/ 1248 w 1531"/>
                    <a:gd name="T65" fmla="*/ 624 h 1077"/>
                    <a:gd name="T66" fmla="*/ 1248 w 1531"/>
                    <a:gd name="T67" fmla="*/ 454 h 1077"/>
                    <a:gd name="T68" fmla="*/ 1304 w 1531"/>
                    <a:gd name="T69" fmla="*/ 454 h 1077"/>
                    <a:gd name="T70" fmla="*/ 1304 w 1531"/>
                    <a:gd name="T71" fmla="*/ 397 h 1077"/>
                    <a:gd name="T72" fmla="*/ 1475 w 1531"/>
                    <a:gd name="T73" fmla="*/ 397 h 1077"/>
                    <a:gd name="T74" fmla="*/ 1475 w 1531"/>
                    <a:gd name="T75" fmla="*/ 340 h 1077"/>
                    <a:gd name="T76" fmla="*/ 1531 w 1531"/>
                    <a:gd name="T77" fmla="*/ 340 h 1077"/>
                    <a:gd name="T78" fmla="*/ 1531 w 1531"/>
                    <a:gd name="T79" fmla="*/ 170 h 1077"/>
                    <a:gd name="T80" fmla="*/ 1475 w 1531"/>
                    <a:gd name="T81" fmla="*/ 170 h 1077"/>
                    <a:gd name="T82" fmla="*/ 1475 w 1531"/>
                    <a:gd name="T83" fmla="*/ 113 h 1077"/>
                    <a:gd name="T84" fmla="*/ 1418 w 1531"/>
                    <a:gd name="T85" fmla="*/ 113 h 1077"/>
                    <a:gd name="T86" fmla="*/ 1418 w 1531"/>
                    <a:gd name="T87" fmla="*/ 57 h 1077"/>
                    <a:gd name="T88" fmla="*/ 1361 w 1531"/>
                    <a:gd name="T89" fmla="*/ 57 h 1077"/>
                    <a:gd name="T90" fmla="*/ 1361 w 1531"/>
                    <a:gd name="T91" fmla="*/ 0 h 1077"/>
                    <a:gd name="T92" fmla="*/ 1304 w 1531"/>
                    <a:gd name="T93" fmla="*/ 0 h 1077"/>
                    <a:gd name="T94" fmla="*/ 1021 w 1531"/>
                    <a:gd name="T95" fmla="*/ 0 h 1077"/>
                    <a:gd name="T96" fmla="*/ 1021 w 1531"/>
                    <a:gd name="T97" fmla="*/ 113 h 1077"/>
                    <a:gd name="T98" fmla="*/ 737 w 1531"/>
                    <a:gd name="T99" fmla="*/ 113 h 1077"/>
                    <a:gd name="T100" fmla="*/ 737 w 1531"/>
                    <a:gd name="T101" fmla="*/ 57 h 1077"/>
                    <a:gd name="T102" fmla="*/ 624 w 1531"/>
                    <a:gd name="T103" fmla="*/ 57 h 1077"/>
                    <a:gd name="T104" fmla="*/ 624 w 1531"/>
                    <a:gd name="T105" fmla="*/ 170 h 1077"/>
                    <a:gd name="T106" fmla="*/ 511 w 1531"/>
                    <a:gd name="T107" fmla="*/ 170 h 1077"/>
                    <a:gd name="T108" fmla="*/ 511 w 1531"/>
                    <a:gd name="T109" fmla="*/ 227 h 1077"/>
                    <a:gd name="T110" fmla="*/ 454 w 1531"/>
                    <a:gd name="T111" fmla="*/ 227 h 1077"/>
                    <a:gd name="T112" fmla="*/ 454 w 1531"/>
                    <a:gd name="T113" fmla="*/ 340 h 1077"/>
                    <a:gd name="T114" fmla="*/ 397 w 1531"/>
                    <a:gd name="T115" fmla="*/ 340 h 1077"/>
                    <a:gd name="T116" fmla="*/ 397 w 1531"/>
                    <a:gd name="T117" fmla="*/ 284 h 1077"/>
                    <a:gd name="T118" fmla="*/ 57 w 1531"/>
                    <a:gd name="T119" fmla="*/ 284 h 1077"/>
                    <a:gd name="T120" fmla="*/ 57 w 1531"/>
                    <a:gd name="T121" fmla="*/ 340 h 1077"/>
                    <a:gd name="T122" fmla="*/ 0 w 1531"/>
                    <a:gd name="T123" fmla="*/ 340 h 1077"/>
                    <a:gd name="T124" fmla="*/ 0 w 1531"/>
                    <a:gd name="T125" fmla="*/ 397 h 10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531" h="1077">
                      <a:moveTo>
                        <a:pt x="0" y="397"/>
                      </a:moveTo>
                      <a:lnTo>
                        <a:pt x="0" y="567"/>
                      </a:lnTo>
                      <a:lnTo>
                        <a:pt x="57" y="567"/>
                      </a:lnTo>
                      <a:lnTo>
                        <a:pt x="57" y="624"/>
                      </a:lnTo>
                      <a:lnTo>
                        <a:pt x="114" y="624"/>
                      </a:lnTo>
                      <a:lnTo>
                        <a:pt x="114" y="680"/>
                      </a:lnTo>
                      <a:lnTo>
                        <a:pt x="227" y="680"/>
                      </a:lnTo>
                      <a:lnTo>
                        <a:pt x="227" y="737"/>
                      </a:lnTo>
                      <a:lnTo>
                        <a:pt x="284" y="737"/>
                      </a:lnTo>
                      <a:lnTo>
                        <a:pt x="284" y="794"/>
                      </a:lnTo>
                      <a:lnTo>
                        <a:pt x="340" y="794"/>
                      </a:lnTo>
                      <a:lnTo>
                        <a:pt x="340" y="907"/>
                      </a:lnTo>
                      <a:lnTo>
                        <a:pt x="397" y="907"/>
                      </a:lnTo>
                      <a:lnTo>
                        <a:pt x="397" y="964"/>
                      </a:lnTo>
                      <a:lnTo>
                        <a:pt x="454" y="964"/>
                      </a:lnTo>
                      <a:lnTo>
                        <a:pt x="454" y="907"/>
                      </a:lnTo>
                      <a:lnTo>
                        <a:pt x="511" y="907"/>
                      </a:lnTo>
                      <a:lnTo>
                        <a:pt x="511" y="851"/>
                      </a:lnTo>
                      <a:lnTo>
                        <a:pt x="567" y="851"/>
                      </a:lnTo>
                      <a:lnTo>
                        <a:pt x="567" y="907"/>
                      </a:lnTo>
                      <a:lnTo>
                        <a:pt x="624" y="907"/>
                      </a:lnTo>
                      <a:lnTo>
                        <a:pt x="624" y="1021"/>
                      </a:lnTo>
                      <a:lnTo>
                        <a:pt x="737" y="1021"/>
                      </a:lnTo>
                      <a:lnTo>
                        <a:pt x="737" y="1077"/>
                      </a:lnTo>
                      <a:lnTo>
                        <a:pt x="794" y="1077"/>
                      </a:lnTo>
                      <a:lnTo>
                        <a:pt x="794" y="851"/>
                      </a:lnTo>
                      <a:lnTo>
                        <a:pt x="1021" y="851"/>
                      </a:lnTo>
                      <a:lnTo>
                        <a:pt x="1021" y="907"/>
                      </a:lnTo>
                      <a:lnTo>
                        <a:pt x="1248" y="907"/>
                      </a:lnTo>
                      <a:lnTo>
                        <a:pt x="1248" y="737"/>
                      </a:lnTo>
                      <a:lnTo>
                        <a:pt x="1191" y="737"/>
                      </a:lnTo>
                      <a:lnTo>
                        <a:pt x="1191" y="624"/>
                      </a:lnTo>
                      <a:lnTo>
                        <a:pt x="1248" y="624"/>
                      </a:lnTo>
                      <a:lnTo>
                        <a:pt x="1248" y="454"/>
                      </a:lnTo>
                      <a:lnTo>
                        <a:pt x="1304" y="454"/>
                      </a:lnTo>
                      <a:lnTo>
                        <a:pt x="1304" y="397"/>
                      </a:lnTo>
                      <a:lnTo>
                        <a:pt x="1475" y="397"/>
                      </a:lnTo>
                      <a:lnTo>
                        <a:pt x="1475" y="340"/>
                      </a:lnTo>
                      <a:lnTo>
                        <a:pt x="1531" y="340"/>
                      </a:lnTo>
                      <a:lnTo>
                        <a:pt x="1531" y="170"/>
                      </a:lnTo>
                      <a:lnTo>
                        <a:pt x="1475" y="170"/>
                      </a:lnTo>
                      <a:lnTo>
                        <a:pt x="1475" y="113"/>
                      </a:lnTo>
                      <a:lnTo>
                        <a:pt x="1418" y="113"/>
                      </a:lnTo>
                      <a:lnTo>
                        <a:pt x="1418" y="57"/>
                      </a:lnTo>
                      <a:lnTo>
                        <a:pt x="1361" y="57"/>
                      </a:lnTo>
                      <a:lnTo>
                        <a:pt x="1361" y="0"/>
                      </a:lnTo>
                      <a:lnTo>
                        <a:pt x="1304" y="0"/>
                      </a:lnTo>
                      <a:lnTo>
                        <a:pt x="1021" y="0"/>
                      </a:lnTo>
                      <a:lnTo>
                        <a:pt x="1021" y="113"/>
                      </a:lnTo>
                      <a:lnTo>
                        <a:pt x="737" y="113"/>
                      </a:lnTo>
                      <a:lnTo>
                        <a:pt x="737" y="57"/>
                      </a:lnTo>
                      <a:lnTo>
                        <a:pt x="624" y="57"/>
                      </a:lnTo>
                      <a:lnTo>
                        <a:pt x="624" y="170"/>
                      </a:lnTo>
                      <a:lnTo>
                        <a:pt x="511" y="170"/>
                      </a:lnTo>
                      <a:lnTo>
                        <a:pt x="511" y="227"/>
                      </a:lnTo>
                      <a:lnTo>
                        <a:pt x="454" y="227"/>
                      </a:lnTo>
                      <a:lnTo>
                        <a:pt x="454" y="340"/>
                      </a:lnTo>
                      <a:lnTo>
                        <a:pt x="397" y="340"/>
                      </a:lnTo>
                      <a:lnTo>
                        <a:pt x="397" y="284"/>
                      </a:lnTo>
                      <a:lnTo>
                        <a:pt x="57" y="284"/>
                      </a:lnTo>
                      <a:lnTo>
                        <a:pt x="57" y="340"/>
                      </a:lnTo>
                      <a:lnTo>
                        <a:pt x="0" y="340"/>
                      </a:lnTo>
                      <a:lnTo>
                        <a:pt x="0" y="39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03" name="Freeform 51">
                  <a:extLst>
                    <a:ext uri="{FF2B5EF4-FFF2-40B4-BE49-F238E27FC236}">
                      <a16:creationId xmlns:a16="http://schemas.microsoft.com/office/drawing/2014/main" id="{75BB3AC8-6B3F-4EA5-844D-09EFA0F997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09" y="3761"/>
                  <a:ext cx="908" cy="851"/>
                </a:xfrm>
                <a:custGeom>
                  <a:avLst/>
                  <a:gdLst>
                    <a:gd name="T0" fmla="*/ 681 w 908"/>
                    <a:gd name="T1" fmla="*/ 0 h 851"/>
                    <a:gd name="T2" fmla="*/ 624 w 908"/>
                    <a:gd name="T3" fmla="*/ 0 h 851"/>
                    <a:gd name="T4" fmla="*/ 624 w 908"/>
                    <a:gd name="T5" fmla="*/ 227 h 851"/>
                    <a:gd name="T6" fmla="*/ 397 w 908"/>
                    <a:gd name="T7" fmla="*/ 227 h 851"/>
                    <a:gd name="T8" fmla="*/ 397 w 908"/>
                    <a:gd name="T9" fmla="*/ 284 h 851"/>
                    <a:gd name="T10" fmla="*/ 114 w 908"/>
                    <a:gd name="T11" fmla="*/ 284 h 851"/>
                    <a:gd name="T12" fmla="*/ 114 w 908"/>
                    <a:gd name="T13" fmla="*/ 397 h 851"/>
                    <a:gd name="T14" fmla="*/ 0 w 908"/>
                    <a:gd name="T15" fmla="*/ 397 h 851"/>
                    <a:gd name="T16" fmla="*/ 0 w 908"/>
                    <a:gd name="T17" fmla="*/ 510 h 851"/>
                    <a:gd name="T18" fmla="*/ 114 w 908"/>
                    <a:gd name="T19" fmla="*/ 510 h 851"/>
                    <a:gd name="T20" fmla="*/ 114 w 908"/>
                    <a:gd name="T21" fmla="*/ 681 h 851"/>
                    <a:gd name="T22" fmla="*/ 284 w 908"/>
                    <a:gd name="T23" fmla="*/ 681 h 851"/>
                    <a:gd name="T24" fmla="*/ 284 w 908"/>
                    <a:gd name="T25" fmla="*/ 567 h 851"/>
                    <a:gd name="T26" fmla="*/ 454 w 908"/>
                    <a:gd name="T27" fmla="*/ 567 h 851"/>
                    <a:gd name="T28" fmla="*/ 454 w 908"/>
                    <a:gd name="T29" fmla="*/ 681 h 851"/>
                    <a:gd name="T30" fmla="*/ 511 w 908"/>
                    <a:gd name="T31" fmla="*/ 681 h 851"/>
                    <a:gd name="T32" fmla="*/ 511 w 908"/>
                    <a:gd name="T33" fmla="*/ 851 h 851"/>
                    <a:gd name="T34" fmla="*/ 567 w 908"/>
                    <a:gd name="T35" fmla="*/ 851 h 851"/>
                    <a:gd name="T36" fmla="*/ 567 w 908"/>
                    <a:gd name="T37" fmla="*/ 794 h 851"/>
                    <a:gd name="T38" fmla="*/ 624 w 908"/>
                    <a:gd name="T39" fmla="*/ 794 h 851"/>
                    <a:gd name="T40" fmla="*/ 624 w 908"/>
                    <a:gd name="T41" fmla="*/ 737 h 851"/>
                    <a:gd name="T42" fmla="*/ 681 w 908"/>
                    <a:gd name="T43" fmla="*/ 737 h 851"/>
                    <a:gd name="T44" fmla="*/ 681 w 908"/>
                    <a:gd name="T45" fmla="*/ 624 h 851"/>
                    <a:gd name="T46" fmla="*/ 851 w 908"/>
                    <a:gd name="T47" fmla="*/ 624 h 851"/>
                    <a:gd name="T48" fmla="*/ 851 w 908"/>
                    <a:gd name="T49" fmla="*/ 454 h 851"/>
                    <a:gd name="T50" fmla="*/ 908 w 908"/>
                    <a:gd name="T51" fmla="*/ 454 h 851"/>
                    <a:gd name="T52" fmla="*/ 908 w 908"/>
                    <a:gd name="T53" fmla="*/ 397 h 851"/>
                    <a:gd name="T54" fmla="*/ 851 w 908"/>
                    <a:gd name="T55" fmla="*/ 397 h 851"/>
                    <a:gd name="T56" fmla="*/ 851 w 908"/>
                    <a:gd name="T57" fmla="*/ 340 h 851"/>
                    <a:gd name="T58" fmla="*/ 794 w 908"/>
                    <a:gd name="T59" fmla="*/ 340 h 851"/>
                    <a:gd name="T60" fmla="*/ 794 w 908"/>
                    <a:gd name="T61" fmla="*/ 114 h 851"/>
                    <a:gd name="T62" fmla="*/ 737 w 908"/>
                    <a:gd name="T63" fmla="*/ 114 h 851"/>
                    <a:gd name="T64" fmla="*/ 737 w 908"/>
                    <a:gd name="T65" fmla="*/ 57 h 851"/>
                    <a:gd name="T66" fmla="*/ 681 w 908"/>
                    <a:gd name="T67" fmla="*/ 57 h 851"/>
                    <a:gd name="T68" fmla="*/ 681 w 908"/>
                    <a:gd name="T69" fmla="*/ 0 h 8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908" h="851">
                      <a:moveTo>
                        <a:pt x="681" y="0"/>
                      </a:moveTo>
                      <a:lnTo>
                        <a:pt x="624" y="0"/>
                      </a:lnTo>
                      <a:lnTo>
                        <a:pt x="624" y="227"/>
                      </a:lnTo>
                      <a:lnTo>
                        <a:pt x="397" y="227"/>
                      </a:lnTo>
                      <a:lnTo>
                        <a:pt x="397" y="284"/>
                      </a:lnTo>
                      <a:lnTo>
                        <a:pt x="114" y="284"/>
                      </a:lnTo>
                      <a:lnTo>
                        <a:pt x="114" y="397"/>
                      </a:lnTo>
                      <a:lnTo>
                        <a:pt x="0" y="397"/>
                      </a:lnTo>
                      <a:lnTo>
                        <a:pt x="0" y="510"/>
                      </a:lnTo>
                      <a:lnTo>
                        <a:pt x="114" y="510"/>
                      </a:lnTo>
                      <a:lnTo>
                        <a:pt x="114" y="681"/>
                      </a:lnTo>
                      <a:lnTo>
                        <a:pt x="284" y="681"/>
                      </a:lnTo>
                      <a:lnTo>
                        <a:pt x="284" y="567"/>
                      </a:lnTo>
                      <a:lnTo>
                        <a:pt x="454" y="567"/>
                      </a:lnTo>
                      <a:lnTo>
                        <a:pt x="454" y="681"/>
                      </a:lnTo>
                      <a:lnTo>
                        <a:pt x="511" y="681"/>
                      </a:lnTo>
                      <a:lnTo>
                        <a:pt x="511" y="851"/>
                      </a:lnTo>
                      <a:lnTo>
                        <a:pt x="567" y="851"/>
                      </a:lnTo>
                      <a:lnTo>
                        <a:pt x="567" y="794"/>
                      </a:lnTo>
                      <a:lnTo>
                        <a:pt x="624" y="794"/>
                      </a:lnTo>
                      <a:lnTo>
                        <a:pt x="624" y="737"/>
                      </a:lnTo>
                      <a:lnTo>
                        <a:pt x="681" y="737"/>
                      </a:lnTo>
                      <a:lnTo>
                        <a:pt x="681" y="624"/>
                      </a:lnTo>
                      <a:lnTo>
                        <a:pt x="851" y="624"/>
                      </a:lnTo>
                      <a:lnTo>
                        <a:pt x="851" y="454"/>
                      </a:lnTo>
                      <a:lnTo>
                        <a:pt x="908" y="454"/>
                      </a:lnTo>
                      <a:lnTo>
                        <a:pt x="908" y="397"/>
                      </a:lnTo>
                      <a:lnTo>
                        <a:pt x="851" y="397"/>
                      </a:lnTo>
                      <a:lnTo>
                        <a:pt x="851" y="340"/>
                      </a:lnTo>
                      <a:lnTo>
                        <a:pt x="794" y="340"/>
                      </a:lnTo>
                      <a:lnTo>
                        <a:pt x="794" y="114"/>
                      </a:lnTo>
                      <a:lnTo>
                        <a:pt x="737" y="114"/>
                      </a:lnTo>
                      <a:lnTo>
                        <a:pt x="737" y="57"/>
                      </a:lnTo>
                      <a:lnTo>
                        <a:pt x="681" y="57"/>
                      </a:lnTo>
                      <a:lnTo>
                        <a:pt x="681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04" name="Freeform 52">
                  <a:extLst>
                    <a:ext uri="{FF2B5EF4-FFF2-40B4-BE49-F238E27FC236}">
                      <a16:creationId xmlns:a16="http://schemas.microsoft.com/office/drawing/2014/main" id="{99C95552-F560-47E1-91D1-C61B5E316C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53" y="3478"/>
                  <a:ext cx="907" cy="567"/>
                </a:xfrm>
                <a:custGeom>
                  <a:avLst/>
                  <a:gdLst>
                    <a:gd name="T0" fmla="*/ 907 w 907"/>
                    <a:gd name="T1" fmla="*/ 56 h 567"/>
                    <a:gd name="T2" fmla="*/ 793 w 907"/>
                    <a:gd name="T3" fmla="*/ 56 h 567"/>
                    <a:gd name="T4" fmla="*/ 793 w 907"/>
                    <a:gd name="T5" fmla="*/ 113 h 567"/>
                    <a:gd name="T6" fmla="*/ 737 w 907"/>
                    <a:gd name="T7" fmla="*/ 113 h 567"/>
                    <a:gd name="T8" fmla="*/ 737 w 907"/>
                    <a:gd name="T9" fmla="*/ 56 h 567"/>
                    <a:gd name="T10" fmla="*/ 567 w 907"/>
                    <a:gd name="T11" fmla="*/ 56 h 567"/>
                    <a:gd name="T12" fmla="*/ 567 w 907"/>
                    <a:gd name="T13" fmla="*/ 0 h 567"/>
                    <a:gd name="T14" fmla="*/ 397 w 907"/>
                    <a:gd name="T15" fmla="*/ 0 h 567"/>
                    <a:gd name="T16" fmla="*/ 397 w 907"/>
                    <a:gd name="T17" fmla="*/ 56 h 567"/>
                    <a:gd name="T18" fmla="*/ 340 w 907"/>
                    <a:gd name="T19" fmla="*/ 56 h 567"/>
                    <a:gd name="T20" fmla="*/ 340 w 907"/>
                    <a:gd name="T21" fmla="*/ 170 h 567"/>
                    <a:gd name="T22" fmla="*/ 226 w 907"/>
                    <a:gd name="T23" fmla="*/ 170 h 567"/>
                    <a:gd name="T24" fmla="*/ 226 w 907"/>
                    <a:gd name="T25" fmla="*/ 226 h 567"/>
                    <a:gd name="T26" fmla="*/ 226 w 907"/>
                    <a:gd name="T27" fmla="*/ 283 h 567"/>
                    <a:gd name="T28" fmla="*/ 170 w 907"/>
                    <a:gd name="T29" fmla="*/ 283 h 567"/>
                    <a:gd name="T30" fmla="*/ 170 w 907"/>
                    <a:gd name="T31" fmla="*/ 397 h 567"/>
                    <a:gd name="T32" fmla="*/ 113 w 907"/>
                    <a:gd name="T33" fmla="*/ 397 h 567"/>
                    <a:gd name="T34" fmla="*/ 113 w 907"/>
                    <a:gd name="T35" fmla="*/ 453 h 567"/>
                    <a:gd name="T36" fmla="*/ 0 w 907"/>
                    <a:gd name="T37" fmla="*/ 453 h 567"/>
                    <a:gd name="T38" fmla="*/ 0 w 907"/>
                    <a:gd name="T39" fmla="*/ 510 h 567"/>
                    <a:gd name="T40" fmla="*/ 56 w 907"/>
                    <a:gd name="T41" fmla="*/ 510 h 567"/>
                    <a:gd name="T42" fmla="*/ 56 w 907"/>
                    <a:gd name="T43" fmla="*/ 567 h 567"/>
                    <a:gd name="T44" fmla="*/ 453 w 907"/>
                    <a:gd name="T45" fmla="*/ 567 h 567"/>
                    <a:gd name="T46" fmla="*/ 453 w 907"/>
                    <a:gd name="T47" fmla="*/ 510 h 567"/>
                    <a:gd name="T48" fmla="*/ 680 w 907"/>
                    <a:gd name="T49" fmla="*/ 510 h 567"/>
                    <a:gd name="T50" fmla="*/ 680 w 907"/>
                    <a:gd name="T51" fmla="*/ 283 h 567"/>
                    <a:gd name="T52" fmla="*/ 737 w 907"/>
                    <a:gd name="T53" fmla="*/ 283 h 567"/>
                    <a:gd name="T54" fmla="*/ 737 w 907"/>
                    <a:gd name="T55" fmla="*/ 226 h 567"/>
                    <a:gd name="T56" fmla="*/ 793 w 907"/>
                    <a:gd name="T57" fmla="*/ 226 h 567"/>
                    <a:gd name="T58" fmla="*/ 793 w 907"/>
                    <a:gd name="T59" fmla="*/ 170 h 567"/>
                    <a:gd name="T60" fmla="*/ 850 w 907"/>
                    <a:gd name="T61" fmla="*/ 170 h 567"/>
                    <a:gd name="T62" fmla="*/ 850 w 907"/>
                    <a:gd name="T63" fmla="*/ 113 h 567"/>
                    <a:gd name="T64" fmla="*/ 907 w 907"/>
                    <a:gd name="T65" fmla="*/ 113 h 567"/>
                    <a:gd name="T66" fmla="*/ 907 w 907"/>
                    <a:gd name="T67" fmla="*/ 56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907" h="567">
                      <a:moveTo>
                        <a:pt x="907" y="56"/>
                      </a:moveTo>
                      <a:lnTo>
                        <a:pt x="793" y="56"/>
                      </a:lnTo>
                      <a:lnTo>
                        <a:pt x="793" y="113"/>
                      </a:lnTo>
                      <a:lnTo>
                        <a:pt x="737" y="113"/>
                      </a:lnTo>
                      <a:lnTo>
                        <a:pt x="737" y="56"/>
                      </a:lnTo>
                      <a:lnTo>
                        <a:pt x="567" y="56"/>
                      </a:lnTo>
                      <a:lnTo>
                        <a:pt x="567" y="0"/>
                      </a:lnTo>
                      <a:lnTo>
                        <a:pt x="397" y="0"/>
                      </a:lnTo>
                      <a:lnTo>
                        <a:pt x="397" y="56"/>
                      </a:lnTo>
                      <a:lnTo>
                        <a:pt x="340" y="56"/>
                      </a:lnTo>
                      <a:lnTo>
                        <a:pt x="340" y="170"/>
                      </a:lnTo>
                      <a:lnTo>
                        <a:pt x="226" y="170"/>
                      </a:lnTo>
                      <a:lnTo>
                        <a:pt x="226" y="226"/>
                      </a:lnTo>
                      <a:lnTo>
                        <a:pt x="226" y="283"/>
                      </a:lnTo>
                      <a:lnTo>
                        <a:pt x="170" y="283"/>
                      </a:lnTo>
                      <a:lnTo>
                        <a:pt x="170" y="397"/>
                      </a:lnTo>
                      <a:lnTo>
                        <a:pt x="113" y="397"/>
                      </a:lnTo>
                      <a:lnTo>
                        <a:pt x="113" y="453"/>
                      </a:lnTo>
                      <a:lnTo>
                        <a:pt x="0" y="453"/>
                      </a:lnTo>
                      <a:lnTo>
                        <a:pt x="0" y="510"/>
                      </a:lnTo>
                      <a:lnTo>
                        <a:pt x="56" y="510"/>
                      </a:lnTo>
                      <a:lnTo>
                        <a:pt x="56" y="567"/>
                      </a:lnTo>
                      <a:lnTo>
                        <a:pt x="453" y="567"/>
                      </a:lnTo>
                      <a:lnTo>
                        <a:pt x="453" y="510"/>
                      </a:lnTo>
                      <a:lnTo>
                        <a:pt x="680" y="510"/>
                      </a:lnTo>
                      <a:lnTo>
                        <a:pt x="680" y="283"/>
                      </a:lnTo>
                      <a:lnTo>
                        <a:pt x="737" y="283"/>
                      </a:lnTo>
                      <a:lnTo>
                        <a:pt x="737" y="226"/>
                      </a:lnTo>
                      <a:lnTo>
                        <a:pt x="793" y="226"/>
                      </a:lnTo>
                      <a:lnTo>
                        <a:pt x="793" y="170"/>
                      </a:lnTo>
                      <a:lnTo>
                        <a:pt x="850" y="170"/>
                      </a:lnTo>
                      <a:lnTo>
                        <a:pt x="850" y="113"/>
                      </a:lnTo>
                      <a:lnTo>
                        <a:pt x="907" y="113"/>
                      </a:lnTo>
                      <a:lnTo>
                        <a:pt x="907" y="5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05" name="Freeform 53">
                  <a:extLst>
                    <a:ext uri="{FF2B5EF4-FFF2-40B4-BE49-F238E27FC236}">
                      <a16:creationId xmlns:a16="http://schemas.microsoft.com/office/drawing/2014/main" id="{7112B5B4-8A04-45CC-83D2-BBFB234C73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26" y="2684"/>
                  <a:ext cx="624" cy="1247"/>
                </a:xfrm>
                <a:custGeom>
                  <a:avLst/>
                  <a:gdLst>
                    <a:gd name="T0" fmla="*/ 283 w 624"/>
                    <a:gd name="T1" fmla="*/ 56 h 1247"/>
                    <a:gd name="T2" fmla="*/ 340 w 624"/>
                    <a:gd name="T3" fmla="*/ 56 h 1247"/>
                    <a:gd name="T4" fmla="*/ 340 w 624"/>
                    <a:gd name="T5" fmla="*/ 0 h 1247"/>
                    <a:gd name="T6" fmla="*/ 510 w 624"/>
                    <a:gd name="T7" fmla="*/ 0 h 1247"/>
                    <a:gd name="T8" fmla="*/ 510 w 624"/>
                    <a:gd name="T9" fmla="*/ 170 h 1247"/>
                    <a:gd name="T10" fmla="*/ 510 w 624"/>
                    <a:gd name="T11" fmla="*/ 228 h 1247"/>
                    <a:gd name="T12" fmla="*/ 453 w 624"/>
                    <a:gd name="T13" fmla="*/ 227 h 1247"/>
                    <a:gd name="T14" fmla="*/ 453 w 624"/>
                    <a:gd name="T15" fmla="*/ 340 h 1247"/>
                    <a:gd name="T16" fmla="*/ 510 w 624"/>
                    <a:gd name="T17" fmla="*/ 340 h 1247"/>
                    <a:gd name="T18" fmla="*/ 510 w 624"/>
                    <a:gd name="T19" fmla="*/ 453 h 1247"/>
                    <a:gd name="T20" fmla="*/ 453 w 624"/>
                    <a:gd name="T21" fmla="*/ 453 h 1247"/>
                    <a:gd name="T22" fmla="*/ 453 w 624"/>
                    <a:gd name="T23" fmla="*/ 510 h 1247"/>
                    <a:gd name="T24" fmla="*/ 397 w 624"/>
                    <a:gd name="T25" fmla="*/ 510 h 1247"/>
                    <a:gd name="T26" fmla="*/ 397 w 624"/>
                    <a:gd name="T27" fmla="*/ 624 h 1247"/>
                    <a:gd name="T28" fmla="*/ 453 w 624"/>
                    <a:gd name="T29" fmla="*/ 624 h 1247"/>
                    <a:gd name="T30" fmla="*/ 453 w 624"/>
                    <a:gd name="T31" fmla="*/ 794 h 1247"/>
                    <a:gd name="T32" fmla="*/ 624 w 624"/>
                    <a:gd name="T33" fmla="*/ 794 h 1247"/>
                    <a:gd name="T34" fmla="*/ 624 w 624"/>
                    <a:gd name="T35" fmla="*/ 850 h 1247"/>
                    <a:gd name="T36" fmla="*/ 567 w 624"/>
                    <a:gd name="T37" fmla="*/ 850 h 1247"/>
                    <a:gd name="T38" fmla="*/ 567 w 624"/>
                    <a:gd name="T39" fmla="*/ 964 h 1247"/>
                    <a:gd name="T40" fmla="*/ 453 w 624"/>
                    <a:gd name="T41" fmla="*/ 964 h 1247"/>
                    <a:gd name="T42" fmla="*/ 453 w 624"/>
                    <a:gd name="T43" fmla="*/ 1077 h 1247"/>
                    <a:gd name="T44" fmla="*/ 397 w 624"/>
                    <a:gd name="T45" fmla="*/ 1077 h 1247"/>
                    <a:gd name="T46" fmla="*/ 397 w 624"/>
                    <a:gd name="T47" fmla="*/ 1191 h 1247"/>
                    <a:gd name="T48" fmla="*/ 340 w 624"/>
                    <a:gd name="T49" fmla="*/ 1191 h 1247"/>
                    <a:gd name="T50" fmla="*/ 340 w 624"/>
                    <a:gd name="T51" fmla="*/ 1247 h 1247"/>
                    <a:gd name="T52" fmla="*/ 113 w 624"/>
                    <a:gd name="T53" fmla="*/ 1247 h 1247"/>
                    <a:gd name="T54" fmla="*/ 113 w 624"/>
                    <a:gd name="T55" fmla="*/ 1077 h 1247"/>
                    <a:gd name="T56" fmla="*/ 57 w 624"/>
                    <a:gd name="T57" fmla="*/ 1077 h 1247"/>
                    <a:gd name="T58" fmla="*/ 57 w 624"/>
                    <a:gd name="T59" fmla="*/ 964 h 1247"/>
                    <a:gd name="T60" fmla="*/ 0 w 624"/>
                    <a:gd name="T61" fmla="*/ 964 h 1247"/>
                    <a:gd name="T62" fmla="*/ 0 w 624"/>
                    <a:gd name="T63" fmla="*/ 907 h 1247"/>
                    <a:gd name="T64" fmla="*/ 57 w 624"/>
                    <a:gd name="T65" fmla="*/ 907 h 1247"/>
                    <a:gd name="T66" fmla="*/ 57 w 624"/>
                    <a:gd name="T67" fmla="*/ 850 h 1247"/>
                    <a:gd name="T68" fmla="*/ 0 w 624"/>
                    <a:gd name="T69" fmla="*/ 850 h 1247"/>
                    <a:gd name="T70" fmla="*/ 0 w 624"/>
                    <a:gd name="T71" fmla="*/ 794 h 1247"/>
                    <a:gd name="T72" fmla="*/ 57 w 624"/>
                    <a:gd name="T73" fmla="*/ 794 h 1247"/>
                    <a:gd name="T74" fmla="*/ 57 w 624"/>
                    <a:gd name="T75" fmla="*/ 567 h 1247"/>
                    <a:gd name="T76" fmla="*/ 113 w 624"/>
                    <a:gd name="T77" fmla="*/ 567 h 1247"/>
                    <a:gd name="T78" fmla="*/ 113 w 624"/>
                    <a:gd name="T79" fmla="*/ 510 h 1247"/>
                    <a:gd name="T80" fmla="*/ 170 w 624"/>
                    <a:gd name="T81" fmla="*/ 510 h 1247"/>
                    <a:gd name="T82" fmla="*/ 170 w 624"/>
                    <a:gd name="T83" fmla="*/ 397 h 1247"/>
                    <a:gd name="T84" fmla="*/ 227 w 624"/>
                    <a:gd name="T85" fmla="*/ 397 h 1247"/>
                    <a:gd name="T86" fmla="*/ 227 w 624"/>
                    <a:gd name="T87" fmla="*/ 340 h 1247"/>
                    <a:gd name="T88" fmla="*/ 283 w 624"/>
                    <a:gd name="T89" fmla="*/ 340 h 1247"/>
                    <a:gd name="T90" fmla="*/ 283 w 624"/>
                    <a:gd name="T91" fmla="*/ 113 h 1247"/>
                    <a:gd name="T92" fmla="*/ 283 w 624"/>
                    <a:gd name="T93" fmla="*/ 56 h 1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24" h="1247">
                      <a:moveTo>
                        <a:pt x="283" y="56"/>
                      </a:moveTo>
                      <a:lnTo>
                        <a:pt x="340" y="56"/>
                      </a:lnTo>
                      <a:lnTo>
                        <a:pt x="340" y="0"/>
                      </a:lnTo>
                      <a:lnTo>
                        <a:pt x="510" y="0"/>
                      </a:lnTo>
                      <a:lnTo>
                        <a:pt x="510" y="170"/>
                      </a:lnTo>
                      <a:lnTo>
                        <a:pt x="510" y="228"/>
                      </a:lnTo>
                      <a:lnTo>
                        <a:pt x="453" y="227"/>
                      </a:lnTo>
                      <a:lnTo>
                        <a:pt x="453" y="340"/>
                      </a:lnTo>
                      <a:lnTo>
                        <a:pt x="510" y="340"/>
                      </a:lnTo>
                      <a:lnTo>
                        <a:pt x="510" y="453"/>
                      </a:lnTo>
                      <a:lnTo>
                        <a:pt x="453" y="453"/>
                      </a:lnTo>
                      <a:lnTo>
                        <a:pt x="453" y="510"/>
                      </a:lnTo>
                      <a:lnTo>
                        <a:pt x="397" y="510"/>
                      </a:lnTo>
                      <a:lnTo>
                        <a:pt x="397" y="624"/>
                      </a:lnTo>
                      <a:lnTo>
                        <a:pt x="453" y="624"/>
                      </a:lnTo>
                      <a:lnTo>
                        <a:pt x="453" y="794"/>
                      </a:lnTo>
                      <a:lnTo>
                        <a:pt x="624" y="794"/>
                      </a:lnTo>
                      <a:lnTo>
                        <a:pt x="624" y="850"/>
                      </a:lnTo>
                      <a:lnTo>
                        <a:pt x="567" y="850"/>
                      </a:lnTo>
                      <a:lnTo>
                        <a:pt x="567" y="964"/>
                      </a:lnTo>
                      <a:lnTo>
                        <a:pt x="453" y="964"/>
                      </a:lnTo>
                      <a:lnTo>
                        <a:pt x="453" y="1077"/>
                      </a:lnTo>
                      <a:lnTo>
                        <a:pt x="397" y="1077"/>
                      </a:lnTo>
                      <a:lnTo>
                        <a:pt x="397" y="1191"/>
                      </a:lnTo>
                      <a:lnTo>
                        <a:pt x="340" y="1191"/>
                      </a:lnTo>
                      <a:lnTo>
                        <a:pt x="340" y="1247"/>
                      </a:lnTo>
                      <a:lnTo>
                        <a:pt x="113" y="1247"/>
                      </a:lnTo>
                      <a:lnTo>
                        <a:pt x="113" y="1077"/>
                      </a:lnTo>
                      <a:lnTo>
                        <a:pt x="57" y="1077"/>
                      </a:lnTo>
                      <a:lnTo>
                        <a:pt x="57" y="964"/>
                      </a:lnTo>
                      <a:lnTo>
                        <a:pt x="0" y="964"/>
                      </a:lnTo>
                      <a:lnTo>
                        <a:pt x="0" y="907"/>
                      </a:lnTo>
                      <a:lnTo>
                        <a:pt x="57" y="907"/>
                      </a:lnTo>
                      <a:lnTo>
                        <a:pt x="57" y="850"/>
                      </a:lnTo>
                      <a:lnTo>
                        <a:pt x="0" y="850"/>
                      </a:lnTo>
                      <a:lnTo>
                        <a:pt x="0" y="794"/>
                      </a:lnTo>
                      <a:lnTo>
                        <a:pt x="57" y="794"/>
                      </a:lnTo>
                      <a:lnTo>
                        <a:pt x="57" y="567"/>
                      </a:lnTo>
                      <a:lnTo>
                        <a:pt x="113" y="567"/>
                      </a:lnTo>
                      <a:lnTo>
                        <a:pt x="113" y="510"/>
                      </a:lnTo>
                      <a:lnTo>
                        <a:pt x="170" y="510"/>
                      </a:lnTo>
                      <a:lnTo>
                        <a:pt x="170" y="397"/>
                      </a:lnTo>
                      <a:lnTo>
                        <a:pt x="227" y="397"/>
                      </a:lnTo>
                      <a:lnTo>
                        <a:pt x="227" y="340"/>
                      </a:lnTo>
                      <a:lnTo>
                        <a:pt x="283" y="340"/>
                      </a:lnTo>
                      <a:lnTo>
                        <a:pt x="283" y="113"/>
                      </a:lnTo>
                      <a:lnTo>
                        <a:pt x="283" y="5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06" name="Freeform 54">
                  <a:extLst>
                    <a:ext uri="{FF2B5EF4-FFF2-40B4-BE49-F238E27FC236}">
                      <a16:creationId xmlns:a16="http://schemas.microsoft.com/office/drawing/2014/main" id="{D89BE2D2-20E4-4F18-B2C4-EF5F9838E6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8" y="5576"/>
                  <a:ext cx="114" cy="113"/>
                </a:xfrm>
                <a:custGeom>
                  <a:avLst/>
                  <a:gdLst>
                    <a:gd name="T0" fmla="*/ 0 w 114"/>
                    <a:gd name="T1" fmla="*/ 0 h 113"/>
                    <a:gd name="T2" fmla="*/ 0 w 114"/>
                    <a:gd name="T3" fmla="*/ 113 h 113"/>
                    <a:gd name="T4" fmla="*/ 114 w 114"/>
                    <a:gd name="T5" fmla="*/ 113 h 113"/>
                    <a:gd name="T6" fmla="*/ 114 w 114"/>
                    <a:gd name="T7" fmla="*/ 0 h 113"/>
                    <a:gd name="T8" fmla="*/ 0 w 114"/>
                    <a:gd name="T9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113">
                      <a:moveTo>
                        <a:pt x="0" y="0"/>
                      </a:moveTo>
                      <a:lnTo>
                        <a:pt x="0" y="113"/>
                      </a:lnTo>
                      <a:lnTo>
                        <a:pt x="114" y="113"/>
                      </a:lnTo>
                      <a:lnTo>
                        <a:pt x="11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07" name="Freeform 55">
                  <a:extLst>
                    <a:ext uri="{FF2B5EF4-FFF2-40B4-BE49-F238E27FC236}">
                      <a16:creationId xmlns:a16="http://schemas.microsoft.com/office/drawing/2014/main" id="{CF1C527C-FC21-4FEF-AEC8-589C303119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08" y="5462"/>
                  <a:ext cx="170" cy="170"/>
                </a:xfrm>
                <a:custGeom>
                  <a:avLst/>
                  <a:gdLst>
                    <a:gd name="T0" fmla="*/ 0 w 170"/>
                    <a:gd name="T1" fmla="*/ 0 h 170"/>
                    <a:gd name="T2" fmla="*/ 170 w 170"/>
                    <a:gd name="T3" fmla="*/ 0 h 170"/>
                    <a:gd name="T4" fmla="*/ 170 w 170"/>
                    <a:gd name="T5" fmla="*/ 170 h 170"/>
                    <a:gd name="T6" fmla="*/ 114 w 170"/>
                    <a:gd name="T7" fmla="*/ 170 h 170"/>
                    <a:gd name="T8" fmla="*/ 114 w 170"/>
                    <a:gd name="T9" fmla="*/ 114 h 170"/>
                    <a:gd name="T10" fmla="*/ 57 w 170"/>
                    <a:gd name="T11" fmla="*/ 114 h 170"/>
                    <a:gd name="T12" fmla="*/ 57 w 170"/>
                    <a:gd name="T13" fmla="*/ 57 h 170"/>
                    <a:gd name="T14" fmla="*/ 0 w 170"/>
                    <a:gd name="T15" fmla="*/ 57 h 170"/>
                    <a:gd name="T16" fmla="*/ 0 w 170"/>
                    <a:gd name="T17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0" h="170">
                      <a:moveTo>
                        <a:pt x="0" y="0"/>
                      </a:moveTo>
                      <a:lnTo>
                        <a:pt x="170" y="0"/>
                      </a:lnTo>
                      <a:lnTo>
                        <a:pt x="170" y="170"/>
                      </a:lnTo>
                      <a:lnTo>
                        <a:pt x="114" y="170"/>
                      </a:lnTo>
                      <a:lnTo>
                        <a:pt x="114" y="114"/>
                      </a:lnTo>
                      <a:lnTo>
                        <a:pt x="57" y="114"/>
                      </a:lnTo>
                      <a:lnTo>
                        <a:pt x="57" y="57"/>
                      </a:lnTo>
                      <a:lnTo>
                        <a:pt x="0" y="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08" name="Freeform 56">
                  <a:extLst>
                    <a:ext uri="{FF2B5EF4-FFF2-40B4-BE49-F238E27FC236}">
                      <a16:creationId xmlns:a16="http://schemas.microsoft.com/office/drawing/2014/main" id="{ACF45ACD-C8BC-43E0-81DF-C3F6374A9C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35" y="3364"/>
                  <a:ext cx="1077" cy="1701"/>
                </a:xfrm>
                <a:custGeom>
                  <a:avLst/>
                  <a:gdLst>
                    <a:gd name="T0" fmla="*/ 794 w 1077"/>
                    <a:gd name="T1" fmla="*/ 1701 h 1701"/>
                    <a:gd name="T2" fmla="*/ 624 w 1077"/>
                    <a:gd name="T3" fmla="*/ 1645 h 1701"/>
                    <a:gd name="T4" fmla="*/ 567 w 1077"/>
                    <a:gd name="T5" fmla="*/ 1701 h 1701"/>
                    <a:gd name="T6" fmla="*/ 454 w 1077"/>
                    <a:gd name="T7" fmla="*/ 1645 h 1701"/>
                    <a:gd name="T8" fmla="*/ 397 w 1077"/>
                    <a:gd name="T9" fmla="*/ 1701 h 1701"/>
                    <a:gd name="T10" fmla="*/ 113 w 1077"/>
                    <a:gd name="T11" fmla="*/ 1645 h 1701"/>
                    <a:gd name="T12" fmla="*/ 57 w 1077"/>
                    <a:gd name="T13" fmla="*/ 1701 h 1701"/>
                    <a:gd name="T14" fmla="*/ 0 w 1077"/>
                    <a:gd name="T15" fmla="*/ 1531 h 1701"/>
                    <a:gd name="T16" fmla="*/ 113 w 1077"/>
                    <a:gd name="T17" fmla="*/ 1474 h 1701"/>
                    <a:gd name="T18" fmla="*/ 170 w 1077"/>
                    <a:gd name="T19" fmla="*/ 1361 h 1701"/>
                    <a:gd name="T20" fmla="*/ 284 w 1077"/>
                    <a:gd name="T21" fmla="*/ 1418 h 1701"/>
                    <a:gd name="T22" fmla="*/ 170 w 1077"/>
                    <a:gd name="T23" fmla="*/ 1248 h 1701"/>
                    <a:gd name="T24" fmla="*/ 113 w 1077"/>
                    <a:gd name="T25" fmla="*/ 1191 h 1701"/>
                    <a:gd name="T26" fmla="*/ 170 w 1077"/>
                    <a:gd name="T27" fmla="*/ 1078 h 1701"/>
                    <a:gd name="T28" fmla="*/ 57 w 1077"/>
                    <a:gd name="T29" fmla="*/ 1021 h 1701"/>
                    <a:gd name="T30" fmla="*/ 113 w 1077"/>
                    <a:gd name="T31" fmla="*/ 511 h 1701"/>
                    <a:gd name="T32" fmla="*/ 170 w 1077"/>
                    <a:gd name="T33" fmla="*/ 340 h 1701"/>
                    <a:gd name="T34" fmla="*/ 227 w 1077"/>
                    <a:gd name="T35" fmla="*/ 170 h 1701"/>
                    <a:gd name="T36" fmla="*/ 567 w 1077"/>
                    <a:gd name="T37" fmla="*/ 0 h 1701"/>
                    <a:gd name="T38" fmla="*/ 624 w 1077"/>
                    <a:gd name="T39" fmla="*/ 57 h 1701"/>
                    <a:gd name="T40" fmla="*/ 681 w 1077"/>
                    <a:gd name="T41" fmla="*/ 170 h 1701"/>
                    <a:gd name="T42" fmla="*/ 624 w 1077"/>
                    <a:gd name="T43" fmla="*/ 284 h 1701"/>
                    <a:gd name="T44" fmla="*/ 681 w 1077"/>
                    <a:gd name="T45" fmla="*/ 624 h 1701"/>
                    <a:gd name="T46" fmla="*/ 737 w 1077"/>
                    <a:gd name="T47" fmla="*/ 737 h 1701"/>
                    <a:gd name="T48" fmla="*/ 907 w 1077"/>
                    <a:gd name="T49" fmla="*/ 794 h 1701"/>
                    <a:gd name="T50" fmla="*/ 964 w 1077"/>
                    <a:gd name="T51" fmla="*/ 851 h 1701"/>
                    <a:gd name="T52" fmla="*/ 1021 w 1077"/>
                    <a:gd name="T53" fmla="*/ 907 h 1701"/>
                    <a:gd name="T54" fmla="*/ 964 w 1077"/>
                    <a:gd name="T55" fmla="*/ 1021 h 1701"/>
                    <a:gd name="T56" fmla="*/ 1021 w 1077"/>
                    <a:gd name="T57" fmla="*/ 1078 h 1701"/>
                    <a:gd name="T58" fmla="*/ 1077 w 1077"/>
                    <a:gd name="T59" fmla="*/ 1134 h 1701"/>
                    <a:gd name="T60" fmla="*/ 1021 w 1077"/>
                    <a:gd name="T61" fmla="*/ 1191 h 1701"/>
                    <a:gd name="T62" fmla="*/ 907 w 1077"/>
                    <a:gd name="T63" fmla="*/ 1304 h 1701"/>
                    <a:gd name="T64" fmla="*/ 794 w 1077"/>
                    <a:gd name="T65" fmla="*/ 1531 h 1701"/>
                    <a:gd name="T66" fmla="*/ 851 w 1077"/>
                    <a:gd name="T67" fmla="*/ 1588 h 17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077" h="1701">
                      <a:moveTo>
                        <a:pt x="851" y="1701"/>
                      </a:moveTo>
                      <a:lnTo>
                        <a:pt x="794" y="1701"/>
                      </a:lnTo>
                      <a:lnTo>
                        <a:pt x="794" y="1645"/>
                      </a:lnTo>
                      <a:lnTo>
                        <a:pt x="624" y="1645"/>
                      </a:lnTo>
                      <a:lnTo>
                        <a:pt x="624" y="1701"/>
                      </a:lnTo>
                      <a:lnTo>
                        <a:pt x="567" y="1701"/>
                      </a:lnTo>
                      <a:lnTo>
                        <a:pt x="567" y="1645"/>
                      </a:lnTo>
                      <a:lnTo>
                        <a:pt x="454" y="1645"/>
                      </a:lnTo>
                      <a:lnTo>
                        <a:pt x="454" y="1701"/>
                      </a:lnTo>
                      <a:lnTo>
                        <a:pt x="397" y="1701"/>
                      </a:lnTo>
                      <a:lnTo>
                        <a:pt x="397" y="1645"/>
                      </a:lnTo>
                      <a:lnTo>
                        <a:pt x="113" y="1645"/>
                      </a:lnTo>
                      <a:lnTo>
                        <a:pt x="113" y="1701"/>
                      </a:lnTo>
                      <a:lnTo>
                        <a:pt x="57" y="1701"/>
                      </a:lnTo>
                      <a:lnTo>
                        <a:pt x="57" y="1531"/>
                      </a:lnTo>
                      <a:lnTo>
                        <a:pt x="0" y="1531"/>
                      </a:lnTo>
                      <a:lnTo>
                        <a:pt x="0" y="1474"/>
                      </a:lnTo>
                      <a:lnTo>
                        <a:pt x="113" y="1474"/>
                      </a:lnTo>
                      <a:lnTo>
                        <a:pt x="113" y="1361"/>
                      </a:lnTo>
                      <a:lnTo>
                        <a:pt x="170" y="1361"/>
                      </a:lnTo>
                      <a:lnTo>
                        <a:pt x="170" y="1418"/>
                      </a:lnTo>
                      <a:lnTo>
                        <a:pt x="284" y="1418"/>
                      </a:lnTo>
                      <a:lnTo>
                        <a:pt x="284" y="1248"/>
                      </a:lnTo>
                      <a:lnTo>
                        <a:pt x="170" y="1248"/>
                      </a:lnTo>
                      <a:lnTo>
                        <a:pt x="170" y="1191"/>
                      </a:lnTo>
                      <a:lnTo>
                        <a:pt x="113" y="1191"/>
                      </a:lnTo>
                      <a:lnTo>
                        <a:pt x="113" y="1078"/>
                      </a:lnTo>
                      <a:lnTo>
                        <a:pt x="170" y="1078"/>
                      </a:lnTo>
                      <a:lnTo>
                        <a:pt x="170" y="1021"/>
                      </a:lnTo>
                      <a:lnTo>
                        <a:pt x="57" y="1021"/>
                      </a:lnTo>
                      <a:lnTo>
                        <a:pt x="57" y="511"/>
                      </a:lnTo>
                      <a:lnTo>
                        <a:pt x="113" y="511"/>
                      </a:lnTo>
                      <a:lnTo>
                        <a:pt x="113" y="340"/>
                      </a:lnTo>
                      <a:lnTo>
                        <a:pt x="170" y="340"/>
                      </a:lnTo>
                      <a:lnTo>
                        <a:pt x="170" y="170"/>
                      </a:lnTo>
                      <a:lnTo>
                        <a:pt x="227" y="170"/>
                      </a:lnTo>
                      <a:lnTo>
                        <a:pt x="227" y="0"/>
                      </a:lnTo>
                      <a:lnTo>
                        <a:pt x="567" y="0"/>
                      </a:lnTo>
                      <a:lnTo>
                        <a:pt x="567" y="57"/>
                      </a:lnTo>
                      <a:lnTo>
                        <a:pt x="624" y="57"/>
                      </a:lnTo>
                      <a:lnTo>
                        <a:pt x="624" y="170"/>
                      </a:lnTo>
                      <a:lnTo>
                        <a:pt x="681" y="170"/>
                      </a:lnTo>
                      <a:lnTo>
                        <a:pt x="681" y="284"/>
                      </a:lnTo>
                      <a:lnTo>
                        <a:pt x="624" y="284"/>
                      </a:lnTo>
                      <a:lnTo>
                        <a:pt x="624" y="624"/>
                      </a:lnTo>
                      <a:lnTo>
                        <a:pt x="681" y="624"/>
                      </a:lnTo>
                      <a:lnTo>
                        <a:pt x="681" y="737"/>
                      </a:lnTo>
                      <a:lnTo>
                        <a:pt x="737" y="737"/>
                      </a:lnTo>
                      <a:lnTo>
                        <a:pt x="737" y="794"/>
                      </a:lnTo>
                      <a:lnTo>
                        <a:pt x="907" y="794"/>
                      </a:lnTo>
                      <a:lnTo>
                        <a:pt x="907" y="851"/>
                      </a:lnTo>
                      <a:lnTo>
                        <a:pt x="964" y="851"/>
                      </a:lnTo>
                      <a:lnTo>
                        <a:pt x="964" y="907"/>
                      </a:lnTo>
                      <a:lnTo>
                        <a:pt x="1021" y="907"/>
                      </a:lnTo>
                      <a:lnTo>
                        <a:pt x="1021" y="1021"/>
                      </a:lnTo>
                      <a:lnTo>
                        <a:pt x="964" y="1021"/>
                      </a:lnTo>
                      <a:lnTo>
                        <a:pt x="964" y="1078"/>
                      </a:lnTo>
                      <a:lnTo>
                        <a:pt x="1021" y="1078"/>
                      </a:lnTo>
                      <a:lnTo>
                        <a:pt x="1021" y="1134"/>
                      </a:lnTo>
                      <a:lnTo>
                        <a:pt x="1077" y="1134"/>
                      </a:lnTo>
                      <a:lnTo>
                        <a:pt x="1077" y="1191"/>
                      </a:lnTo>
                      <a:lnTo>
                        <a:pt x="1021" y="1191"/>
                      </a:lnTo>
                      <a:lnTo>
                        <a:pt x="1021" y="1304"/>
                      </a:lnTo>
                      <a:lnTo>
                        <a:pt x="907" y="1304"/>
                      </a:lnTo>
                      <a:lnTo>
                        <a:pt x="907" y="1531"/>
                      </a:lnTo>
                      <a:lnTo>
                        <a:pt x="794" y="1531"/>
                      </a:lnTo>
                      <a:lnTo>
                        <a:pt x="794" y="1588"/>
                      </a:lnTo>
                      <a:lnTo>
                        <a:pt x="851" y="1588"/>
                      </a:lnTo>
                      <a:lnTo>
                        <a:pt x="851" y="170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09" name="Freeform 57">
                  <a:extLst>
                    <a:ext uri="{FF2B5EF4-FFF2-40B4-BE49-F238E27FC236}">
                      <a16:creationId xmlns:a16="http://schemas.microsoft.com/office/drawing/2014/main" id="{8A73E458-38B2-4D50-8FFD-C87F1CB59B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09" y="2230"/>
                  <a:ext cx="1361" cy="1361"/>
                </a:xfrm>
                <a:custGeom>
                  <a:avLst/>
                  <a:gdLst>
                    <a:gd name="T0" fmla="*/ 1361 w 1361"/>
                    <a:gd name="T1" fmla="*/ 737 h 1361"/>
                    <a:gd name="T2" fmla="*/ 1248 w 1361"/>
                    <a:gd name="T3" fmla="*/ 737 h 1361"/>
                    <a:gd name="T4" fmla="*/ 1248 w 1361"/>
                    <a:gd name="T5" fmla="*/ 510 h 1361"/>
                    <a:gd name="T6" fmla="*/ 1191 w 1361"/>
                    <a:gd name="T7" fmla="*/ 510 h 1361"/>
                    <a:gd name="T8" fmla="*/ 1191 w 1361"/>
                    <a:gd name="T9" fmla="*/ 454 h 1361"/>
                    <a:gd name="T10" fmla="*/ 1078 w 1361"/>
                    <a:gd name="T11" fmla="*/ 454 h 1361"/>
                    <a:gd name="T12" fmla="*/ 1078 w 1361"/>
                    <a:gd name="T13" fmla="*/ 397 h 1361"/>
                    <a:gd name="T14" fmla="*/ 1134 w 1361"/>
                    <a:gd name="T15" fmla="*/ 397 h 1361"/>
                    <a:gd name="T16" fmla="*/ 1134 w 1361"/>
                    <a:gd name="T17" fmla="*/ 227 h 1361"/>
                    <a:gd name="T18" fmla="*/ 794 w 1361"/>
                    <a:gd name="T19" fmla="*/ 227 h 1361"/>
                    <a:gd name="T20" fmla="*/ 794 w 1361"/>
                    <a:gd name="T21" fmla="*/ 284 h 1361"/>
                    <a:gd name="T22" fmla="*/ 737 w 1361"/>
                    <a:gd name="T23" fmla="*/ 284 h 1361"/>
                    <a:gd name="T24" fmla="*/ 737 w 1361"/>
                    <a:gd name="T25" fmla="*/ 340 h 1361"/>
                    <a:gd name="T26" fmla="*/ 681 w 1361"/>
                    <a:gd name="T27" fmla="*/ 340 h 1361"/>
                    <a:gd name="T28" fmla="*/ 681 w 1361"/>
                    <a:gd name="T29" fmla="*/ 227 h 1361"/>
                    <a:gd name="T30" fmla="*/ 511 w 1361"/>
                    <a:gd name="T31" fmla="*/ 227 h 1361"/>
                    <a:gd name="T32" fmla="*/ 511 w 1361"/>
                    <a:gd name="T33" fmla="*/ 170 h 1361"/>
                    <a:gd name="T34" fmla="*/ 454 w 1361"/>
                    <a:gd name="T35" fmla="*/ 170 h 1361"/>
                    <a:gd name="T36" fmla="*/ 454 w 1361"/>
                    <a:gd name="T37" fmla="*/ 114 h 1361"/>
                    <a:gd name="T38" fmla="*/ 397 w 1361"/>
                    <a:gd name="T39" fmla="*/ 114 h 1361"/>
                    <a:gd name="T40" fmla="*/ 397 w 1361"/>
                    <a:gd name="T41" fmla="*/ 57 h 1361"/>
                    <a:gd name="T42" fmla="*/ 227 w 1361"/>
                    <a:gd name="T43" fmla="*/ 57 h 1361"/>
                    <a:gd name="T44" fmla="*/ 227 w 1361"/>
                    <a:gd name="T45" fmla="*/ 0 h 1361"/>
                    <a:gd name="T46" fmla="*/ 114 w 1361"/>
                    <a:gd name="T47" fmla="*/ 0 h 1361"/>
                    <a:gd name="T48" fmla="*/ 114 w 1361"/>
                    <a:gd name="T49" fmla="*/ 114 h 1361"/>
                    <a:gd name="T50" fmla="*/ 57 w 1361"/>
                    <a:gd name="T51" fmla="*/ 114 h 1361"/>
                    <a:gd name="T52" fmla="*/ 57 w 1361"/>
                    <a:gd name="T53" fmla="*/ 227 h 1361"/>
                    <a:gd name="T54" fmla="*/ 0 w 1361"/>
                    <a:gd name="T55" fmla="*/ 227 h 1361"/>
                    <a:gd name="T56" fmla="*/ 0 w 1361"/>
                    <a:gd name="T57" fmla="*/ 454 h 1361"/>
                    <a:gd name="T58" fmla="*/ 227 w 1361"/>
                    <a:gd name="T59" fmla="*/ 454 h 1361"/>
                    <a:gd name="T60" fmla="*/ 227 w 1361"/>
                    <a:gd name="T61" fmla="*/ 681 h 1361"/>
                    <a:gd name="T62" fmla="*/ 170 w 1361"/>
                    <a:gd name="T63" fmla="*/ 681 h 1361"/>
                    <a:gd name="T64" fmla="*/ 170 w 1361"/>
                    <a:gd name="T65" fmla="*/ 794 h 1361"/>
                    <a:gd name="T66" fmla="*/ 227 w 1361"/>
                    <a:gd name="T67" fmla="*/ 794 h 1361"/>
                    <a:gd name="T68" fmla="*/ 227 w 1361"/>
                    <a:gd name="T69" fmla="*/ 907 h 1361"/>
                    <a:gd name="T70" fmla="*/ 170 w 1361"/>
                    <a:gd name="T71" fmla="*/ 907 h 1361"/>
                    <a:gd name="T72" fmla="*/ 170 w 1361"/>
                    <a:gd name="T73" fmla="*/ 964 h 1361"/>
                    <a:gd name="T74" fmla="*/ 114 w 1361"/>
                    <a:gd name="T75" fmla="*/ 964 h 1361"/>
                    <a:gd name="T76" fmla="*/ 114 w 1361"/>
                    <a:gd name="T77" fmla="*/ 1078 h 1361"/>
                    <a:gd name="T78" fmla="*/ 170 w 1361"/>
                    <a:gd name="T79" fmla="*/ 1078 h 1361"/>
                    <a:gd name="T80" fmla="*/ 170 w 1361"/>
                    <a:gd name="T81" fmla="*/ 1248 h 1361"/>
                    <a:gd name="T82" fmla="*/ 511 w 1361"/>
                    <a:gd name="T83" fmla="*/ 1248 h 1361"/>
                    <a:gd name="T84" fmla="*/ 511 w 1361"/>
                    <a:gd name="T85" fmla="*/ 1304 h 1361"/>
                    <a:gd name="T86" fmla="*/ 681 w 1361"/>
                    <a:gd name="T87" fmla="*/ 1304 h 1361"/>
                    <a:gd name="T88" fmla="*/ 681 w 1361"/>
                    <a:gd name="T89" fmla="*/ 1361 h 1361"/>
                    <a:gd name="T90" fmla="*/ 737 w 1361"/>
                    <a:gd name="T91" fmla="*/ 1361 h 1361"/>
                    <a:gd name="T92" fmla="*/ 737 w 1361"/>
                    <a:gd name="T93" fmla="*/ 1304 h 1361"/>
                    <a:gd name="T94" fmla="*/ 964 w 1361"/>
                    <a:gd name="T95" fmla="*/ 1304 h 1361"/>
                    <a:gd name="T96" fmla="*/ 964 w 1361"/>
                    <a:gd name="T97" fmla="*/ 1191 h 1361"/>
                    <a:gd name="T98" fmla="*/ 908 w 1361"/>
                    <a:gd name="T99" fmla="*/ 1191 h 1361"/>
                    <a:gd name="T100" fmla="*/ 908 w 1361"/>
                    <a:gd name="T101" fmla="*/ 964 h 1361"/>
                    <a:gd name="T102" fmla="*/ 1078 w 1361"/>
                    <a:gd name="T103" fmla="*/ 964 h 1361"/>
                    <a:gd name="T104" fmla="*/ 1078 w 1361"/>
                    <a:gd name="T105" fmla="*/ 907 h 1361"/>
                    <a:gd name="T106" fmla="*/ 1361 w 1361"/>
                    <a:gd name="T107" fmla="*/ 907 h 1361"/>
                    <a:gd name="T108" fmla="*/ 1361 w 1361"/>
                    <a:gd name="T109" fmla="*/ 737 h 1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361" h="1361">
                      <a:moveTo>
                        <a:pt x="1361" y="737"/>
                      </a:moveTo>
                      <a:lnTo>
                        <a:pt x="1248" y="737"/>
                      </a:lnTo>
                      <a:lnTo>
                        <a:pt x="1248" y="510"/>
                      </a:lnTo>
                      <a:lnTo>
                        <a:pt x="1191" y="510"/>
                      </a:lnTo>
                      <a:lnTo>
                        <a:pt x="1191" y="454"/>
                      </a:lnTo>
                      <a:lnTo>
                        <a:pt x="1078" y="454"/>
                      </a:lnTo>
                      <a:lnTo>
                        <a:pt x="1078" y="397"/>
                      </a:lnTo>
                      <a:lnTo>
                        <a:pt x="1134" y="397"/>
                      </a:lnTo>
                      <a:lnTo>
                        <a:pt x="1134" y="227"/>
                      </a:lnTo>
                      <a:lnTo>
                        <a:pt x="794" y="227"/>
                      </a:lnTo>
                      <a:lnTo>
                        <a:pt x="794" y="284"/>
                      </a:lnTo>
                      <a:lnTo>
                        <a:pt x="737" y="284"/>
                      </a:lnTo>
                      <a:lnTo>
                        <a:pt x="737" y="340"/>
                      </a:lnTo>
                      <a:lnTo>
                        <a:pt x="681" y="340"/>
                      </a:lnTo>
                      <a:lnTo>
                        <a:pt x="681" y="227"/>
                      </a:lnTo>
                      <a:lnTo>
                        <a:pt x="511" y="227"/>
                      </a:lnTo>
                      <a:lnTo>
                        <a:pt x="511" y="170"/>
                      </a:lnTo>
                      <a:lnTo>
                        <a:pt x="454" y="170"/>
                      </a:lnTo>
                      <a:lnTo>
                        <a:pt x="454" y="114"/>
                      </a:lnTo>
                      <a:lnTo>
                        <a:pt x="397" y="114"/>
                      </a:lnTo>
                      <a:lnTo>
                        <a:pt x="397" y="57"/>
                      </a:lnTo>
                      <a:lnTo>
                        <a:pt x="227" y="57"/>
                      </a:lnTo>
                      <a:lnTo>
                        <a:pt x="227" y="0"/>
                      </a:lnTo>
                      <a:lnTo>
                        <a:pt x="114" y="0"/>
                      </a:lnTo>
                      <a:lnTo>
                        <a:pt x="114" y="114"/>
                      </a:lnTo>
                      <a:lnTo>
                        <a:pt x="57" y="114"/>
                      </a:lnTo>
                      <a:lnTo>
                        <a:pt x="57" y="227"/>
                      </a:lnTo>
                      <a:lnTo>
                        <a:pt x="0" y="227"/>
                      </a:lnTo>
                      <a:lnTo>
                        <a:pt x="0" y="454"/>
                      </a:lnTo>
                      <a:lnTo>
                        <a:pt x="227" y="454"/>
                      </a:lnTo>
                      <a:lnTo>
                        <a:pt x="227" y="681"/>
                      </a:lnTo>
                      <a:lnTo>
                        <a:pt x="170" y="681"/>
                      </a:lnTo>
                      <a:lnTo>
                        <a:pt x="170" y="794"/>
                      </a:lnTo>
                      <a:lnTo>
                        <a:pt x="227" y="794"/>
                      </a:lnTo>
                      <a:lnTo>
                        <a:pt x="227" y="907"/>
                      </a:lnTo>
                      <a:lnTo>
                        <a:pt x="170" y="907"/>
                      </a:lnTo>
                      <a:lnTo>
                        <a:pt x="170" y="964"/>
                      </a:lnTo>
                      <a:lnTo>
                        <a:pt x="114" y="964"/>
                      </a:lnTo>
                      <a:lnTo>
                        <a:pt x="114" y="1078"/>
                      </a:lnTo>
                      <a:lnTo>
                        <a:pt x="170" y="1078"/>
                      </a:lnTo>
                      <a:lnTo>
                        <a:pt x="170" y="1248"/>
                      </a:lnTo>
                      <a:lnTo>
                        <a:pt x="511" y="1248"/>
                      </a:lnTo>
                      <a:lnTo>
                        <a:pt x="511" y="1304"/>
                      </a:lnTo>
                      <a:lnTo>
                        <a:pt x="681" y="1304"/>
                      </a:lnTo>
                      <a:lnTo>
                        <a:pt x="681" y="1361"/>
                      </a:lnTo>
                      <a:lnTo>
                        <a:pt x="737" y="1361"/>
                      </a:lnTo>
                      <a:lnTo>
                        <a:pt x="737" y="1304"/>
                      </a:lnTo>
                      <a:lnTo>
                        <a:pt x="964" y="1304"/>
                      </a:lnTo>
                      <a:lnTo>
                        <a:pt x="964" y="1191"/>
                      </a:lnTo>
                      <a:lnTo>
                        <a:pt x="908" y="1191"/>
                      </a:lnTo>
                      <a:lnTo>
                        <a:pt x="908" y="964"/>
                      </a:lnTo>
                      <a:lnTo>
                        <a:pt x="1078" y="964"/>
                      </a:lnTo>
                      <a:lnTo>
                        <a:pt x="1078" y="907"/>
                      </a:lnTo>
                      <a:lnTo>
                        <a:pt x="1361" y="907"/>
                      </a:lnTo>
                      <a:lnTo>
                        <a:pt x="1361" y="73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10" name="Freeform 58">
                  <a:extLst>
                    <a:ext uri="{FF2B5EF4-FFF2-40B4-BE49-F238E27FC236}">
                      <a16:creationId xmlns:a16="http://schemas.microsoft.com/office/drawing/2014/main" id="{21E1ECD4-EDE4-42A2-BB9A-EA07AD3A97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02" y="1663"/>
                  <a:ext cx="1021" cy="1474"/>
                </a:xfrm>
                <a:custGeom>
                  <a:avLst/>
                  <a:gdLst>
                    <a:gd name="T0" fmla="*/ 0 w 1021"/>
                    <a:gd name="T1" fmla="*/ 907 h 1474"/>
                    <a:gd name="T2" fmla="*/ 0 w 1021"/>
                    <a:gd name="T3" fmla="*/ 681 h 1474"/>
                    <a:gd name="T4" fmla="*/ 227 w 1021"/>
                    <a:gd name="T5" fmla="*/ 681 h 1474"/>
                    <a:gd name="T6" fmla="*/ 227 w 1021"/>
                    <a:gd name="T7" fmla="*/ 737 h 1474"/>
                    <a:gd name="T8" fmla="*/ 454 w 1021"/>
                    <a:gd name="T9" fmla="*/ 737 h 1474"/>
                    <a:gd name="T10" fmla="*/ 454 w 1021"/>
                    <a:gd name="T11" fmla="*/ 567 h 1474"/>
                    <a:gd name="T12" fmla="*/ 397 w 1021"/>
                    <a:gd name="T13" fmla="*/ 567 h 1474"/>
                    <a:gd name="T14" fmla="*/ 397 w 1021"/>
                    <a:gd name="T15" fmla="*/ 454 h 1474"/>
                    <a:gd name="T16" fmla="*/ 454 w 1021"/>
                    <a:gd name="T17" fmla="*/ 454 h 1474"/>
                    <a:gd name="T18" fmla="*/ 454 w 1021"/>
                    <a:gd name="T19" fmla="*/ 284 h 1474"/>
                    <a:gd name="T20" fmla="*/ 510 w 1021"/>
                    <a:gd name="T21" fmla="*/ 284 h 1474"/>
                    <a:gd name="T22" fmla="*/ 510 w 1021"/>
                    <a:gd name="T23" fmla="*/ 227 h 1474"/>
                    <a:gd name="T24" fmla="*/ 681 w 1021"/>
                    <a:gd name="T25" fmla="*/ 227 h 1474"/>
                    <a:gd name="T26" fmla="*/ 681 w 1021"/>
                    <a:gd name="T27" fmla="*/ 170 h 1474"/>
                    <a:gd name="T28" fmla="*/ 737 w 1021"/>
                    <a:gd name="T29" fmla="*/ 170 h 1474"/>
                    <a:gd name="T30" fmla="*/ 737 w 1021"/>
                    <a:gd name="T31" fmla="*/ 57 h 1474"/>
                    <a:gd name="T32" fmla="*/ 907 w 1021"/>
                    <a:gd name="T33" fmla="*/ 57 h 1474"/>
                    <a:gd name="T34" fmla="*/ 907 w 1021"/>
                    <a:gd name="T35" fmla="*/ 0 h 1474"/>
                    <a:gd name="T36" fmla="*/ 1021 w 1021"/>
                    <a:gd name="T37" fmla="*/ 0 h 1474"/>
                    <a:gd name="T38" fmla="*/ 1021 w 1021"/>
                    <a:gd name="T39" fmla="*/ 227 h 1474"/>
                    <a:gd name="T40" fmla="*/ 964 w 1021"/>
                    <a:gd name="T41" fmla="*/ 227 h 1474"/>
                    <a:gd name="T42" fmla="*/ 964 w 1021"/>
                    <a:gd name="T43" fmla="*/ 397 h 1474"/>
                    <a:gd name="T44" fmla="*/ 1021 w 1021"/>
                    <a:gd name="T45" fmla="*/ 397 h 1474"/>
                    <a:gd name="T46" fmla="*/ 1021 w 1021"/>
                    <a:gd name="T47" fmla="*/ 681 h 1474"/>
                    <a:gd name="T48" fmla="*/ 964 w 1021"/>
                    <a:gd name="T49" fmla="*/ 681 h 1474"/>
                    <a:gd name="T50" fmla="*/ 964 w 1021"/>
                    <a:gd name="T51" fmla="*/ 794 h 1474"/>
                    <a:gd name="T52" fmla="*/ 907 w 1021"/>
                    <a:gd name="T53" fmla="*/ 794 h 1474"/>
                    <a:gd name="T54" fmla="*/ 907 w 1021"/>
                    <a:gd name="T55" fmla="*/ 1021 h 1474"/>
                    <a:gd name="T56" fmla="*/ 964 w 1021"/>
                    <a:gd name="T57" fmla="*/ 1021 h 1474"/>
                    <a:gd name="T58" fmla="*/ 964 w 1021"/>
                    <a:gd name="T59" fmla="*/ 1077 h 1474"/>
                    <a:gd name="T60" fmla="*/ 907 w 1021"/>
                    <a:gd name="T61" fmla="*/ 1077 h 1474"/>
                    <a:gd name="T62" fmla="*/ 907 w 1021"/>
                    <a:gd name="T63" fmla="*/ 1134 h 1474"/>
                    <a:gd name="T64" fmla="*/ 851 w 1021"/>
                    <a:gd name="T65" fmla="*/ 1134 h 1474"/>
                    <a:gd name="T66" fmla="*/ 851 w 1021"/>
                    <a:gd name="T67" fmla="*/ 1191 h 1474"/>
                    <a:gd name="T68" fmla="*/ 794 w 1021"/>
                    <a:gd name="T69" fmla="*/ 1191 h 1474"/>
                    <a:gd name="T70" fmla="*/ 794 w 1021"/>
                    <a:gd name="T71" fmla="*/ 1248 h 1474"/>
                    <a:gd name="T72" fmla="*/ 737 w 1021"/>
                    <a:gd name="T73" fmla="*/ 1248 h 1474"/>
                    <a:gd name="T74" fmla="*/ 737 w 1021"/>
                    <a:gd name="T75" fmla="*/ 1304 h 1474"/>
                    <a:gd name="T76" fmla="*/ 624 w 1021"/>
                    <a:gd name="T77" fmla="*/ 1304 h 1474"/>
                    <a:gd name="T78" fmla="*/ 624 w 1021"/>
                    <a:gd name="T79" fmla="*/ 1418 h 1474"/>
                    <a:gd name="T80" fmla="*/ 397 w 1021"/>
                    <a:gd name="T81" fmla="*/ 1418 h 1474"/>
                    <a:gd name="T82" fmla="*/ 397 w 1021"/>
                    <a:gd name="T83" fmla="*/ 1474 h 1474"/>
                    <a:gd name="T84" fmla="*/ 340 w 1021"/>
                    <a:gd name="T85" fmla="*/ 1474 h 1474"/>
                    <a:gd name="T86" fmla="*/ 340 w 1021"/>
                    <a:gd name="T87" fmla="*/ 1418 h 1474"/>
                    <a:gd name="T88" fmla="*/ 170 w 1021"/>
                    <a:gd name="T89" fmla="*/ 1418 h 1474"/>
                    <a:gd name="T90" fmla="*/ 170 w 1021"/>
                    <a:gd name="T91" fmla="*/ 1248 h 1474"/>
                    <a:gd name="T92" fmla="*/ 114 w 1021"/>
                    <a:gd name="T93" fmla="*/ 1248 h 1474"/>
                    <a:gd name="T94" fmla="*/ 114 w 1021"/>
                    <a:gd name="T95" fmla="*/ 1191 h 1474"/>
                    <a:gd name="T96" fmla="*/ 170 w 1021"/>
                    <a:gd name="T97" fmla="*/ 1191 h 1474"/>
                    <a:gd name="T98" fmla="*/ 170 w 1021"/>
                    <a:gd name="T99" fmla="*/ 1134 h 1474"/>
                    <a:gd name="T100" fmla="*/ 114 w 1021"/>
                    <a:gd name="T101" fmla="*/ 1134 h 1474"/>
                    <a:gd name="T102" fmla="*/ 114 w 1021"/>
                    <a:gd name="T103" fmla="*/ 1077 h 1474"/>
                    <a:gd name="T104" fmla="*/ 57 w 1021"/>
                    <a:gd name="T105" fmla="*/ 1077 h 1474"/>
                    <a:gd name="T106" fmla="*/ 57 w 1021"/>
                    <a:gd name="T107" fmla="*/ 964 h 1474"/>
                    <a:gd name="T108" fmla="*/ 0 w 1021"/>
                    <a:gd name="T109" fmla="*/ 964 h 1474"/>
                    <a:gd name="T110" fmla="*/ 0 w 1021"/>
                    <a:gd name="T111" fmla="*/ 907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021" h="1474">
                      <a:moveTo>
                        <a:pt x="0" y="907"/>
                      </a:moveTo>
                      <a:lnTo>
                        <a:pt x="0" y="681"/>
                      </a:lnTo>
                      <a:lnTo>
                        <a:pt x="227" y="681"/>
                      </a:lnTo>
                      <a:lnTo>
                        <a:pt x="227" y="737"/>
                      </a:lnTo>
                      <a:lnTo>
                        <a:pt x="454" y="737"/>
                      </a:lnTo>
                      <a:lnTo>
                        <a:pt x="454" y="567"/>
                      </a:lnTo>
                      <a:lnTo>
                        <a:pt x="397" y="567"/>
                      </a:lnTo>
                      <a:lnTo>
                        <a:pt x="397" y="454"/>
                      </a:lnTo>
                      <a:lnTo>
                        <a:pt x="454" y="454"/>
                      </a:lnTo>
                      <a:lnTo>
                        <a:pt x="454" y="284"/>
                      </a:lnTo>
                      <a:lnTo>
                        <a:pt x="510" y="284"/>
                      </a:lnTo>
                      <a:lnTo>
                        <a:pt x="510" y="227"/>
                      </a:lnTo>
                      <a:lnTo>
                        <a:pt x="681" y="227"/>
                      </a:lnTo>
                      <a:lnTo>
                        <a:pt x="681" y="170"/>
                      </a:lnTo>
                      <a:lnTo>
                        <a:pt x="737" y="170"/>
                      </a:lnTo>
                      <a:lnTo>
                        <a:pt x="737" y="57"/>
                      </a:lnTo>
                      <a:lnTo>
                        <a:pt x="907" y="57"/>
                      </a:lnTo>
                      <a:lnTo>
                        <a:pt x="907" y="0"/>
                      </a:lnTo>
                      <a:lnTo>
                        <a:pt x="1021" y="0"/>
                      </a:lnTo>
                      <a:lnTo>
                        <a:pt x="1021" y="227"/>
                      </a:lnTo>
                      <a:lnTo>
                        <a:pt x="964" y="227"/>
                      </a:lnTo>
                      <a:lnTo>
                        <a:pt x="964" y="397"/>
                      </a:lnTo>
                      <a:lnTo>
                        <a:pt x="1021" y="397"/>
                      </a:lnTo>
                      <a:lnTo>
                        <a:pt x="1021" y="681"/>
                      </a:lnTo>
                      <a:lnTo>
                        <a:pt x="964" y="681"/>
                      </a:lnTo>
                      <a:lnTo>
                        <a:pt x="964" y="794"/>
                      </a:lnTo>
                      <a:lnTo>
                        <a:pt x="907" y="794"/>
                      </a:lnTo>
                      <a:lnTo>
                        <a:pt x="907" y="1021"/>
                      </a:lnTo>
                      <a:lnTo>
                        <a:pt x="964" y="1021"/>
                      </a:lnTo>
                      <a:lnTo>
                        <a:pt x="964" y="1077"/>
                      </a:lnTo>
                      <a:lnTo>
                        <a:pt x="907" y="1077"/>
                      </a:lnTo>
                      <a:lnTo>
                        <a:pt x="907" y="1134"/>
                      </a:lnTo>
                      <a:lnTo>
                        <a:pt x="851" y="1134"/>
                      </a:lnTo>
                      <a:lnTo>
                        <a:pt x="851" y="1191"/>
                      </a:lnTo>
                      <a:lnTo>
                        <a:pt x="794" y="1191"/>
                      </a:lnTo>
                      <a:lnTo>
                        <a:pt x="794" y="1248"/>
                      </a:lnTo>
                      <a:lnTo>
                        <a:pt x="737" y="1248"/>
                      </a:lnTo>
                      <a:lnTo>
                        <a:pt x="737" y="1304"/>
                      </a:lnTo>
                      <a:lnTo>
                        <a:pt x="624" y="1304"/>
                      </a:lnTo>
                      <a:lnTo>
                        <a:pt x="624" y="1418"/>
                      </a:lnTo>
                      <a:lnTo>
                        <a:pt x="397" y="1418"/>
                      </a:lnTo>
                      <a:lnTo>
                        <a:pt x="397" y="1474"/>
                      </a:lnTo>
                      <a:lnTo>
                        <a:pt x="340" y="1474"/>
                      </a:lnTo>
                      <a:lnTo>
                        <a:pt x="340" y="1418"/>
                      </a:lnTo>
                      <a:lnTo>
                        <a:pt x="170" y="1418"/>
                      </a:lnTo>
                      <a:lnTo>
                        <a:pt x="170" y="1248"/>
                      </a:lnTo>
                      <a:lnTo>
                        <a:pt x="114" y="1248"/>
                      </a:lnTo>
                      <a:lnTo>
                        <a:pt x="114" y="1191"/>
                      </a:lnTo>
                      <a:lnTo>
                        <a:pt x="170" y="1191"/>
                      </a:lnTo>
                      <a:lnTo>
                        <a:pt x="170" y="1134"/>
                      </a:lnTo>
                      <a:lnTo>
                        <a:pt x="114" y="1134"/>
                      </a:lnTo>
                      <a:lnTo>
                        <a:pt x="114" y="1077"/>
                      </a:lnTo>
                      <a:lnTo>
                        <a:pt x="57" y="1077"/>
                      </a:lnTo>
                      <a:lnTo>
                        <a:pt x="57" y="964"/>
                      </a:lnTo>
                      <a:lnTo>
                        <a:pt x="0" y="964"/>
                      </a:lnTo>
                      <a:lnTo>
                        <a:pt x="0" y="90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11" name="Freeform 59">
                  <a:extLst>
                    <a:ext uri="{FF2B5EF4-FFF2-40B4-BE49-F238E27FC236}">
                      <a16:creationId xmlns:a16="http://schemas.microsoft.com/office/drawing/2014/main" id="{F739157D-1FD3-4D7C-A000-94A2339CB6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19" y="359"/>
                  <a:ext cx="1814" cy="1418"/>
                </a:xfrm>
                <a:custGeom>
                  <a:avLst/>
                  <a:gdLst>
                    <a:gd name="T0" fmla="*/ 1190 w 1814"/>
                    <a:gd name="T1" fmla="*/ 1304 h 1418"/>
                    <a:gd name="T2" fmla="*/ 1020 w 1814"/>
                    <a:gd name="T3" fmla="*/ 1361 h 1418"/>
                    <a:gd name="T4" fmla="*/ 964 w 1814"/>
                    <a:gd name="T5" fmla="*/ 1304 h 1418"/>
                    <a:gd name="T6" fmla="*/ 907 w 1814"/>
                    <a:gd name="T7" fmla="*/ 1247 h 1418"/>
                    <a:gd name="T8" fmla="*/ 850 w 1814"/>
                    <a:gd name="T9" fmla="*/ 1191 h 1418"/>
                    <a:gd name="T10" fmla="*/ 510 w 1814"/>
                    <a:gd name="T11" fmla="*/ 1134 h 1418"/>
                    <a:gd name="T12" fmla="*/ 226 w 1814"/>
                    <a:gd name="T13" fmla="*/ 1247 h 1418"/>
                    <a:gd name="T14" fmla="*/ 56 w 1814"/>
                    <a:gd name="T15" fmla="*/ 1191 h 1418"/>
                    <a:gd name="T16" fmla="*/ 0 w 1814"/>
                    <a:gd name="T17" fmla="*/ 851 h 1418"/>
                    <a:gd name="T18" fmla="*/ 56 w 1814"/>
                    <a:gd name="T19" fmla="*/ 737 h 1418"/>
                    <a:gd name="T20" fmla="*/ 113 w 1814"/>
                    <a:gd name="T21" fmla="*/ 624 h 1418"/>
                    <a:gd name="T22" fmla="*/ 283 w 1814"/>
                    <a:gd name="T23" fmla="*/ 454 h 1418"/>
                    <a:gd name="T24" fmla="*/ 340 w 1814"/>
                    <a:gd name="T25" fmla="*/ 397 h 1418"/>
                    <a:gd name="T26" fmla="*/ 397 w 1814"/>
                    <a:gd name="T27" fmla="*/ 284 h 1418"/>
                    <a:gd name="T28" fmla="*/ 453 w 1814"/>
                    <a:gd name="T29" fmla="*/ 57 h 1418"/>
                    <a:gd name="T30" fmla="*/ 850 w 1814"/>
                    <a:gd name="T31" fmla="*/ 0 h 1418"/>
                    <a:gd name="T32" fmla="*/ 850 w 1814"/>
                    <a:gd name="T33" fmla="*/ 113 h 1418"/>
                    <a:gd name="T34" fmla="*/ 964 w 1814"/>
                    <a:gd name="T35" fmla="*/ 0 h 1418"/>
                    <a:gd name="T36" fmla="*/ 1020 w 1814"/>
                    <a:gd name="T37" fmla="*/ 113 h 1418"/>
                    <a:gd name="T38" fmla="*/ 1077 w 1814"/>
                    <a:gd name="T39" fmla="*/ 227 h 1418"/>
                    <a:gd name="T40" fmla="*/ 1020 w 1814"/>
                    <a:gd name="T41" fmla="*/ 340 h 1418"/>
                    <a:gd name="T42" fmla="*/ 964 w 1814"/>
                    <a:gd name="T43" fmla="*/ 397 h 1418"/>
                    <a:gd name="T44" fmla="*/ 1020 w 1814"/>
                    <a:gd name="T45" fmla="*/ 454 h 1418"/>
                    <a:gd name="T46" fmla="*/ 1077 w 1814"/>
                    <a:gd name="T47" fmla="*/ 510 h 1418"/>
                    <a:gd name="T48" fmla="*/ 1134 w 1814"/>
                    <a:gd name="T49" fmla="*/ 567 h 1418"/>
                    <a:gd name="T50" fmla="*/ 1190 w 1814"/>
                    <a:gd name="T51" fmla="*/ 624 h 1418"/>
                    <a:gd name="T52" fmla="*/ 1247 w 1814"/>
                    <a:gd name="T53" fmla="*/ 737 h 1418"/>
                    <a:gd name="T54" fmla="*/ 1304 w 1814"/>
                    <a:gd name="T55" fmla="*/ 794 h 1418"/>
                    <a:gd name="T56" fmla="*/ 1474 w 1814"/>
                    <a:gd name="T57" fmla="*/ 680 h 1418"/>
                    <a:gd name="T58" fmla="*/ 1701 w 1814"/>
                    <a:gd name="T59" fmla="*/ 624 h 1418"/>
                    <a:gd name="T60" fmla="*/ 1757 w 1814"/>
                    <a:gd name="T61" fmla="*/ 737 h 1418"/>
                    <a:gd name="T62" fmla="*/ 1814 w 1814"/>
                    <a:gd name="T63" fmla="*/ 794 h 1418"/>
                    <a:gd name="T64" fmla="*/ 1757 w 1814"/>
                    <a:gd name="T65" fmla="*/ 1021 h 1418"/>
                    <a:gd name="T66" fmla="*/ 1814 w 1814"/>
                    <a:gd name="T67" fmla="*/ 1361 h 1418"/>
                    <a:gd name="T68" fmla="*/ 1701 w 1814"/>
                    <a:gd name="T69" fmla="*/ 1418 h 1418"/>
                    <a:gd name="T70" fmla="*/ 1531 w 1814"/>
                    <a:gd name="T71" fmla="*/ 1361 h 1418"/>
                    <a:gd name="T72" fmla="*/ 1417 w 1814"/>
                    <a:gd name="T73" fmla="*/ 1304 h 1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814" h="1418">
                      <a:moveTo>
                        <a:pt x="1304" y="1304"/>
                      </a:moveTo>
                      <a:lnTo>
                        <a:pt x="1190" y="1304"/>
                      </a:lnTo>
                      <a:lnTo>
                        <a:pt x="1190" y="1361"/>
                      </a:lnTo>
                      <a:lnTo>
                        <a:pt x="1020" y="1361"/>
                      </a:lnTo>
                      <a:lnTo>
                        <a:pt x="1020" y="1304"/>
                      </a:lnTo>
                      <a:lnTo>
                        <a:pt x="964" y="1304"/>
                      </a:lnTo>
                      <a:lnTo>
                        <a:pt x="964" y="1247"/>
                      </a:lnTo>
                      <a:lnTo>
                        <a:pt x="907" y="1247"/>
                      </a:lnTo>
                      <a:lnTo>
                        <a:pt x="907" y="1191"/>
                      </a:lnTo>
                      <a:lnTo>
                        <a:pt x="850" y="1191"/>
                      </a:lnTo>
                      <a:lnTo>
                        <a:pt x="850" y="1134"/>
                      </a:lnTo>
                      <a:lnTo>
                        <a:pt x="510" y="1134"/>
                      </a:lnTo>
                      <a:lnTo>
                        <a:pt x="510" y="1247"/>
                      </a:lnTo>
                      <a:lnTo>
                        <a:pt x="226" y="1247"/>
                      </a:lnTo>
                      <a:lnTo>
                        <a:pt x="226" y="1191"/>
                      </a:lnTo>
                      <a:lnTo>
                        <a:pt x="56" y="1191"/>
                      </a:lnTo>
                      <a:lnTo>
                        <a:pt x="56" y="851"/>
                      </a:lnTo>
                      <a:lnTo>
                        <a:pt x="0" y="851"/>
                      </a:lnTo>
                      <a:lnTo>
                        <a:pt x="0" y="737"/>
                      </a:lnTo>
                      <a:lnTo>
                        <a:pt x="56" y="737"/>
                      </a:lnTo>
                      <a:lnTo>
                        <a:pt x="56" y="624"/>
                      </a:lnTo>
                      <a:lnTo>
                        <a:pt x="113" y="624"/>
                      </a:lnTo>
                      <a:lnTo>
                        <a:pt x="113" y="454"/>
                      </a:lnTo>
                      <a:lnTo>
                        <a:pt x="283" y="454"/>
                      </a:lnTo>
                      <a:lnTo>
                        <a:pt x="283" y="397"/>
                      </a:lnTo>
                      <a:lnTo>
                        <a:pt x="340" y="397"/>
                      </a:lnTo>
                      <a:lnTo>
                        <a:pt x="340" y="284"/>
                      </a:lnTo>
                      <a:lnTo>
                        <a:pt x="397" y="284"/>
                      </a:lnTo>
                      <a:lnTo>
                        <a:pt x="397" y="57"/>
                      </a:lnTo>
                      <a:lnTo>
                        <a:pt x="453" y="57"/>
                      </a:lnTo>
                      <a:lnTo>
                        <a:pt x="453" y="0"/>
                      </a:lnTo>
                      <a:lnTo>
                        <a:pt x="850" y="0"/>
                      </a:lnTo>
                      <a:lnTo>
                        <a:pt x="850" y="57"/>
                      </a:lnTo>
                      <a:lnTo>
                        <a:pt x="850" y="113"/>
                      </a:lnTo>
                      <a:lnTo>
                        <a:pt x="964" y="113"/>
                      </a:lnTo>
                      <a:lnTo>
                        <a:pt x="964" y="0"/>
                      </a:lnTo>
                      <a:lnTo>
                        <a:pt x="1020" y="0"/>
                      </a:lnTo>
                      <a:lnTo>
                        <a:pt x="1020" y="113"/>
                      </a:lnTo>
                      <a:lnTo>
                        <a:pt x="1077" y="113"/>
                      </a:lnTo>
                      <a:lnTo>
                        <a:pt x="1077" y="227"/>
                      </a:lnTo>
                      <a:lnTo>
                        <a:pt x="1020" y="227"/>
                      </a:lnTo>
                      <a:lnTo>
                        <a:pt x="1020" y="340"/>
                      </a:lnTo>
                      <a:lnTo>
                        <a:pt x="964" y="340"/>
                      </a:lnTo>
                      <a:lnTo>
                        <a:pt x="964" y="397"/>
                      </a:lnTo>
                      <a:lnTo>
                        <a:pt x="1020" y="397"/>
                      </a:lnTo>
                      <a:lnTo>
                        <a:pt x="1020" y="454"/>
                      </a:lnTo>
                      <a:lnTo>
                        <a:pt x="1077" y="454"/>
                      </a:lnTo>
                      <a:lnTo>
                        <a:pt x="1077" y="510"/>
                      </a:lnTo>
                      <a:lnTo>
                        <a:pt x="1134" y="510"/>
                      </a:lnTo>
                      <a:lnTo>
                        <a:pt x="1134" y="567"/>
                      </a:lnTo>
                      <a:lnTo>
                        <a:pt x="1190" y="567"/>
                      </a:lnTo>
                      <a:lnTo>
                        <a:pt x="1190" y="624"/>
                      </a:lnTo>
                      <a:lnTo>
                        <a:pt x="1247" y="624"/>
                      </a:lnTo>
                      <a:lnTo>
                        <a:pt x="1247" y="737"/>
                      </a:lnTo>
                      <a:lnTo>
                        <a:pt x="1304" y="737"/>
                      </a:lnTo>
                      <a:lnTo>
                        <a:pt x="1304" y="794"/>
                      </a:lnTo>
                      <a:lnTo>
                        <a:pt x="1474" y="794"/>
                      </a:lnTo>
                      <a:lnTo>
                        <a:pt x="1474" y="680"/>
                      </a:lnTo>
                      <a:lnTo>
                        <a:pt x="1701" y="680"/>
                      </a:lnTo>
                      <a:lnTo>
                        <a:pt x="1701" y="624"/>
                      </a:lnTo>
                      <a:lnTo>
                        <a:pt x="1757" y="624"/>
                      </a:lnTo>
                      <a:lnTo>
                        <a:pt x="1757" y="737"/>
                      </a:lnTo>
                      <a:lnTo>
                        <a:pt x="1814" y="737"/>
                      </a:lnTo>
                      <a:lnTo>
                        <a:pt x="1814" y="794"/>
                      </a:lnTo>
                      <a:lnTo>
                        <a:pt x="1757" y="794"/>
                      </a:lnTo>
                      <a:lnTo>
                        <a:pt x="1757" y="1021"/>
                      </a:lnTo>
                      <a:lnTo>
                        <a:pt x="1814" y="1021"/>
                      </a:lnTo>
                      <a:lnTo>
                        <a:pt x="1814" y="1361"/>
                      </a:lnTo>
                      <a:lnTo>
                        <a:pt x="1701" y="1361"/>
                      </a:lnTo>
                      <a:lnTo>
                        <a:pt x="1701" y="1418"/>
                      </a:lnTo>
                      <a:lnTo>
                        <a:pt x="1531" y="1418"/>
                      </a:lnTo>
                      <a:lnTo>
                        <a:pt x="1531" y="1361"/>
                      </a:lnTo>
                      <a:lnTo>
                        <a:pt x="1417" y="1361"/>
                      </a:lnTo>
                      <a:lnTo>
                        <a:pt x="1417" y="1304"/>
                      </a:lnTo>
                      <a:lnTo>
                        <a:pt x="1304" y="130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12" name="Freeform 60">
                  <a:extLst>
                    <a:ext uri="{FF2B5EF4-FFF2-40B4-BE49-F238E27FC236}">
                      <a16:creationId xmlns:a16="http://schemas.microsoft.com/office/drawing/2014/main" id="{9E199720-F0C8-4644-A323-3CD98A300A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8" y="302"/>
                  <a:ext cx="1134" cy="1588"/>
                </a:xfrm>
                <a:custGeom>
                  <a:avLst/>
                  <a:gdLst>
                    <a:gd name="T0" fmla="*/ 737 w 1134"/>
                    <a:gd name="T1" fmla="*/ 57 h 1588"/>
                    <a:gd name="T2" fmla="*/ 681 w 1134"/>
                    <a:gd name="T3" fmla="*/ 114 h 1588"/>
                    <a:gd name="T4" fmla="*/ 624 w 1134"/>
                    <a:gd name="T5" fmla="*/ 170 h 1588"/>
                    <a:gd name="T6" fmla="*/ 454 w 1134"/>
                    <a:gd name="T7" fmla="*/ 57 h 1588"/>
                    <a:gd name="T8" fmla="*/ 397 w 1134"/>
                    <a:gd name="T9" fmla="*/ 114 h 1588"/>
                    <a:gd name="T10" fmla="*/ 340 w 1134"/>
                    <a:gd name="T11" fmla="*/ 57 h 1588"/>
                    <a:gd name="T12" fmla="*/ 227 w 1134"/>
                    <a:gd name="T13" fmla="*/ 0 h 1588"/>
                    <a:gd name="T14" fmla="*/ 284 w 1134"/>
                    <a:gd name="T15" fmla="*/ 114 h 1588"/>
                    <a:gd name="T16" fmla="*/ 397 w 1134"/>
                    <a:gd name="T17" fmla="*/ 227 h 1588"/>
                    <a:gd name="T18" fmla="*/ 454 w 1134"/>
                    <a:gd name="T19" fmla="*/ 284 h 1588"/>
                    <a:gd name="T20" fmla="*/ 510 w 1134"/>
                    <a:gd name="T21" fmla="*/ 397 h 1588"/>
                    <a:gd name="T22" fmla="*/ 454 w 1134"/>
                    <a:gd name="T23" fmla="*/ 511 h 1588"/>
                    <a:gd name="T24" fmla="*/ 340 w 1134"/>
                    <a:gd name="T25" fmla="*/ 567 h 1588"/>
                    <a:gd name="T26" fmla="*/ 170 w 1134"/>
                    <a:gd name="T27" fmla="*/ 851 h 1588"/>
                    <a:gd name="T28" fmla="*/ 114 w 1134"/>
                    <a:gd name="T29" fmla="*/ 964 h 1588"/>
                    <a:gd name="T30" fmla="*/ 57 w 1134"/>
                    <a:gd name="T31" fmla="*/ 1248 h 1588"/>
                    <a:gd name="T32" fmla="*/ 0 w 1134"/>
                    <a:gd name="T33" fmla="*/ 1475 h 1588"/>
                    <a:gd name="T34" fmla="*/ 170 w 1134"/>
                    <a:gd name="T35" fmla="*/ 1588 h 1588"/>
                    <a:gd name="T36" fmla="*/ 227 w 1134"/>
                    <a:gd name="T37" fmla="*/ 1531 h 1588"/>
                    <a:gd name="T38" fmla="*/ 567 w 1134"/>
                    <a:gd name="T39" fmla="*/ 1475 h 1588"/>
                    <a:gd name="T40" fmla="*/ 624 w 1134"/>
                    <a:gd name="T41" fmla="*/ 1531 h 1588"/>
                    <a:gd name="T42" fmla="*/ 681 w 1134"/>
                    <a:gd name="T43" fmla="*/ 1418 h 1588"/>
                    <a:gd name="T44" fmla="*/ 794 w 1134"/>
                    <a:gd name="T45" fmla="*/ 1361 h 1588"/>
                    <a:gd name="T46" fmla="*/ 737 w 1134"/>
                    <a:gd name="T47" fmla="*/ 1248 h 1588"/>
                    <a:gd name="T48" fmla="*/ 681 w 1134"/>
                    <a:gd name="T49" fmla="*/ 908 h 1588"/>
                    <a:gd name="T50" fmla="*/ 737 w 1134"/>
                    <a:gd name="T51" fmla="*/ 794 h 1588"/>
                    <a:gd name="T52" fmla="*/ 794 w 1134"/>
                    <a:gd name="T53" fmla="*/ 681 h 1588"/>
                    <a:gd name="T54" fmla="*/ 964 w 1134"/>
                    <a:gd name="T55" fmla="*/ 511 h 1588"/>
                    <a:gd name="T56" fmla="*/ 1021 w 1134"/>
                    <a:gd name="T57" fmla="*/ 454 h 1588"/>
                    <a:gd name="T58" fmla="*/ 1078 w 1134"/>
                    <a:gd name="T59" fmla="*/ 341 h 1588"/>
                    <a:gd name="T60" fmla="*/ 1078 w 1134"/>
                    <a:gd name="T61" fmla="*/ 114 h 1588"/>
                    <a:gd name="T62" fmla="*/ 1134 w 1134"/>
                    <a:gd name="T63" fmla="*/ 57 h 15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134" h="1588">
                      <a:moveTo>
                        <a:pt x="1134" y="57"/>
                      </a:moveTo>
                      <a:lnTo>
                        <a:pt x="737" y="57"/>
                      </a:lnTo>
                      <a:lnTo>
                        <a:pt x="737" y="114"/>
                      </a:lnTo>
                      <a:lnTo>
                        <a:pt x="681" y="114"/>
                      </a:lnTo>
                      <a:lnTo>
                        <a:pt x="681" y="170"/>
                      </a:lnTo>
                      <a:lnTo>
                        <a:pt x="624" y="170"/>
                      </a:lnTo>
                      <a:lnTo>
                        <a:pt x="624" y="57"/>
                      </a:lnTo>
                      <a:lnTo>
                        <a:pt x="454" y="57"/>
                      </a:lnTo>
                      <a:lnTo>
                        <a:pt x="454" y="114"/>
                      </a:lnTo>
                      <a:lnTo>
                        <a:pt x="397" y="114"/>
                      </a:lnTo>
                      <a:lnTo>
                        <a:pt x="397" y="57"/>
                      </a:lnTo>
                      <a:lnTo>
                        <a:pt x="340" y="57"/>
                      </a:lnTo>
                      <a:lnTo>
                        <a:pt x="340" y="0"/>
                      </a:lnTo>
                      <a:lnTo>
                        <a:pt x="227" y="0"/>
                      </a:lnTo>
                      <a:lnTo>
                        <a:pt x="227" y="114"/>
                      </a:lnTo>
                      <a:lnTo>
                        <a:pt x="284" y="114"/>
                      </a:lnTo>
                      <a:lnTo>
                        <a:pt x="284" y="227"/>
                      </a:lnTo>
                      <a:lnTo>
                        <a:pt x="397" y="227"/>
                      </a:lnTo>
                      <a:lnTo>
                        <a:pt x="397" y="284"/>
                      </a:lnTo>
                      <a:lnTo>
                        <a:pt x="454" y="284"/>
                      </a:lnTo>
                      <a:lnTo>
                        <a:pt x="454" y="397"/>
                      </a:lnTo>
                      <a:lnTo>
                        <a:pt x="510" y="397"/>
                      </a:lnTo>
                      <a:lnTo>
                        <a:pt x="510" y="511"/>
                      </a:lnTo>
                      <a:lnTo>
                        <a:pt x="454" y="511"/>
                      </a:lnTo>
                      <a:lnTo>
                        <a:pt x="454" y="567"/>
                      </a:lnTo>
                      <a:lnTo>
                        <a:pt x="340" y="567"/>
                      </a:lnTo>
                      <a:lnTo>
                        <a:pt x="340" y="851"/>
                      </a:lnTo>
                      <a:lnTo>
                        <a:pt x="170" y="851"/>
                      </a:lnTo>
                      <a:lnTo>
                        <a:pt x="170" y="964"/>
                      </a:lnTo>
                      <a:lnTo>
                        <a:pt x="114" y="964"/>
                      </a:lnTo>
                      <a:lnTo>
                        <a:pt x="114" y="1248"/>
                      </a:lnTo>
                      <a:lnTo>
                        <a:pt x="57" y="1248"/>
                      </a:lnTo>
                      <a:lnTo>
                        <a:pt x="57" y="1475"/>
                      </a:lnTo>
                      <a:lnTo>
                        <a:pt x="0" y="1475"/>
                      </a:lnTo>
                      <a:lnTo>
                        <a:pt x="0" y="1588"/>
                      </a:lnTo>
                      <a:lnTo>
                        <a:pt x="170" y="1588"/>
                      </a:lnTo>
                      <a:lnTo>
                        <a:pt x="170" y="1531"/>
                      </a:lnTo>
                      <a:lnTo>
                        <a:pt x="227" y="1531"/>
                      </a:lnTo>
                      <a:lnTo>
                        <a:pt x="227" y="1475"/>
                      </a:lnTo>
                      <a:lnTo>
                        <a:pt x="567" y="1475"/>
                      </a:lnTo>
                      <a:lnTo>
                        <a:pt x="567" y="1531"/>
                      </a:lnTo>
                      <a:lnTo>
                        <a:pt x="624" y="1531"/>
                      </a:lnTo>
                      <a:lnTo>
                        <a:pt x="624" y="1418"/>
                      </a:lnTo>
                      <a:lnTo>
                        <a:pt x="681" y="1418"/>
                      </a:lnTo>
                      <a:lnTo>
                        <a:pt x="681" y="1361"/>
                      </a:lnTo>
                      <a:lnTo>
                        <a:pt x="794" y="1361"/>
                      </a:lnTo>
                      <a:lnTo>
                        <a:pt x="794" y="1248"/>
                      </a:lnTo>
                      <a:lnTo>
                        <a:pt x="737" y="1248"/>
                      </a:lnTo>
                      <a:lnTo>
                        <a:pt x="737" y="908"/>
                      </a:lnTo>
                      <a:lnTo>
                        <a:pt x="681" y="908"/>
                      </a:lnTo>
                      <a:lnTo>
                        <a:pt x="681" y="794"/>
                      </a:lnTo>
                      <a:lnTo>
                        <a:pt x="737" y="794"/>
                      </a:lnTo>
                      <a:lnTo>
                        <a:pt x="737" y="681"/>
                      </a:lnTo>
                      <a:lnTo>
                        <a:pt x="794" y="681"/>
                      </a:lnTo>
                      <a:lnTo>
                        <a:pt x="794" y="511"/>
                      </a:lnTo>
                      <a:lnTo>
                        <a:pt x="964" y="511"/>
                      </a:lnTo>
                      <a:lnTo>
                        <a:pt x="964" y="454"/>
                      </a:lnTo>
                      <a:lnTo>
                        <a:pt x="1021" y="454"/>
                      </a:lnTo>
                      <a:lnTo>
                        <a:pt x="1021" y="341"/>
                      </a:lnTo>
                      <a:lnTo>
                        <a:pt x="1078" y="341"/>
                      </a:lnTo>
                      <a:lnTo>
                        <a:pt x="1078" y="170"/>
                      </a:lnTo>
                      <a:lnTo>
                        <a:pt x="1078" y="114"/>
                      </a:lnTo>
                      <a:lnTo>
                        <a:pt x="1134" y="114"/>
                      </a:lnTo>
                      <a:lnTo>
                        <a:pt x="1134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13" name="Rectangle 61">
                  <a:extLst>
                    <a:ext uri="{FF2B5EF4-FFF2-40B4-BE49-F238E27FC236}">
                      <a16:creationId xmlns:a16="http://schemas.microsoft.com/office/drawing/2014/main" id="{306E4805-9253-4C32-84F6-0973C0E429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92" y="5519"/>
                  <a:ext cx="56" cy="113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14" name="Freeform 62">
                  <a:extLst>
                    <a:ext uri="{FF2B5EF4-FFF2-40B4-BE49-F238E27FC236}">
                      <a16:creationId xmlns:a16="http://schemas.microsoft.com/office/drawing/2014/main" id="{1204338A-E8C5-4BFC-A898-CD02E9F6C0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41" y="2060"/>
                  <a:ext cx="1531" cy="1985"/>
                </a:xfrm>
                <a:custGeom>
                  <a:avLst/>
                  <a:gdLst>
                    <a:gd name="T0" fmla="*/ 567 w 1531"/>
                    <a:gd name="T1" fmla="*/ 340 h 1985"/>
                    <a:gd name="T2" fmla="*/ 511 w 1531"/>
                    <a:gd name="T3" fmla="*/ 397 h 1985"/>
                    <a:gd name="T4" fmla="*/ 454 w 1531"/>
                    <a:gd name="T5" fmla="*/ 454 h 1985"/>
                    <a:gd name="T6" fmla="*/ 397 w 1531"/>
                    <a:gd name="T7" fmla="*/ 510 h 1985"/>
                    <a:gd name="T8" fmla="*/ 284 w 1531"/>
                    <a:gd name="T9" fmla="*/ 567 h 1985"/>
                    <a:gd name="T10" fmla="*/ 227 w 1531"/>
                    <a:gd name="T11" fmla="*/ 510 h 1985"/>
                    <a:gd name="T12" fmla="*/ 114 w 1531"/>
                    <a:gd name="T13" fmla="*/ 567 h 1985"/>
                    <a:gd name="T14" fmla="*/ 0 w 1531"/>
                    <a:gd name="T15" fmla="*/ 794 h 1985"/>
                    <a:gd name="T16" fmla="*/ 170 w 1531"/>
                    <a:gd name="T17" fmla="*/ 1134 h 1985"/>
                    <a:gd name="T18" fmla="*/ 284 w 1531"/>
                    <a:gd name="T19" fmla="*/ 1588 h 1985"/>
                    <a:gd name="T20" fmla="*/ 454 w 1531"/>
                    <a:gd name="T21" fmla="*/ 1758 h 1985"/>
                    <a:gd name="T22" fmla="*/ 567 w 1531"/>
                    <a:gd name="T23" fmla="*/ 1815 h 1985"/>
                    <a:gd name="T24" fmla="*/ 624 w 1531"/>
                    <a:gd name="T25" fmla="*/ 1928 h 1985"/>
                    <a:gd name="T26" fmla="*/ 737 w 1531"/>
                    <a:gd name="T27" fmla="*/ 1985 h 1985"/>
                    <a:gd name="T28" fmla="*/ 851 w 1531"/>
                    <a:gd name="T29" fmla="*/ 1815 h 1985"/>
                    <a:gd name="T30" fmla="*/ 907 w 1531"/>
                    <a:gd name="T31" fmla="*/ 1644 h 1985"/>
                    <a:gd name="T32" fmla="*/ 964 w 1531"/>
                    <a:gd name="T33" fmla="*/ 1474 h 1985"/>
                    <a:gd name="T34" fmla="*/ 1021 w 1531"/>
                    <a:gd name="T35" fmla="*/ 1304 h 1985"/>
                    <a:gd name="T36" fmla="*/ 1248 w 1531"/>
                    <a:gd name="T37" fmla="*/ 1191 h 1985"/>
                    <a:gd name="T38" fmla="*/ 1191 w 1531"/>
                    <a:gd name="T39" fmla="*/ 1134 h 1985"/>
                    <a:gd name="T40" fmla="*/ 1248 w 1531"/>
                    <a:gd name="T41" fmla="*/ 851 h 1985"/>
                    <a:gd name="T42" fmla="*/ 1361 w 1531"/>
                    <a:gd name="T43" fmla="*/ 794 h 1985"/>
                    <a:gd name="T44" fmla="*/ 1531 w 1531"/>
                    <a:gd name="T45" fmla="*/ 737 h 1985"/>
                    <a:gd name="T46" fmla="*/ 1475 w 1531"/>
                    <a:gd name="T47" fmla="*/ 680 h 1985"/>
                    <a:gd name="T48" fmla="*/ 1418 w 1531"/>
                    <a:gd name="T49" fmla="*/ 567 h 1985"/>
                    <a:gd name="T50" fmla="*/ 1361 w 1531"/>
                    <a:gd name="T51" fmla="*/ 510 h 1985"/>
                    <a:gd name="T52" fmla="*/ 1304 w 1531"/>
                    <a:gd name="T53" fmla="*/ 454 h 1985"/>
                    <a:gd name="T54" fmla="*/ 1191 w 1531"/>
                    <a:gd name="T55" fmla="*/ 397 h 1985"/>
                    <a:gd name="T56" fmla="*/ 1134 w 1531"/>
                    <a:gd name="T57" fmla="*/ 340 h 1985"/>
                    <a:gd name="T58" fmla="*/ 1078 w 1531"/>
                    <a:gd name="T59" fmla="*/ 284 h 1985"/>
                    <a:gd name="T60" fmla="*/ 1021 w 1531"/>
                    <a:gd name="T61" fmla="*/ 340 h 1985"/>
                    <a:gd name="T62" fmla="*/ 964 w 1531"/>
                    <a:gd name="T63" fmla="*/ 397 h 1985"/>
                    <a:gd name="T64" fmla="*/ 907 w 1531"/>
                    <a:gd name="T65" fmla="*/ 340 h 1985"/>
                    <a:gd name="T66" fmla="*/ 851 w 1531"/>
                    <a:gd name="T67" fmla="*/ 227 h 1985"/>
                    <a:gd name="T68" fmla="*/ 794 w 1531"/>
                    <a:gd name="T69" fmla="*/ 170 h 1985"/>
                    <a:gd name="T70" fmla="*/ 681 w 1531"/>
                    <a:gd name="T71" fmla="*/ 113 h 1985"/>
                    <a:gd name="T72" fmla="*/ 624 w 1531"/>
                    <a:gd name="T73" fmla="*/ 57 h 1985"/>
                    <a:gd name="T74" fmla="*/ 567 w 1531"/>
                    <a:gd name="T75" fmla="*/ 0 h 19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531" h="1985">
                      <a:moveTo>
                        <a:pt x="567" y="0"/>
                      </a:moveTo>
                      <a:lnTo>
                        <a:pt x="567" y="340"/>
                      </a:lnTo>
                      <a:lnTo>
                        <a:pt x="511" y="340"/>
                      </a:lnTo>
                      <a:lnTo>
                        <a:pt x="511" y="397"/>
                      </a:lnTo>
                      <a:lnTo>
                        <a:pt x="454" y="397"/>
                      </a:lnTo>
                      <a:lnTo>
                        <a:pt x="454" y="454"/>
                      </a:lnTo>
                      <a:lnTo>
                        <a:pt x="397" y="454"/>
                      </a:lnTo>
                      <a:lnTo>
                        <a:pt x="397" y="510"/>
                      </a:lnTo>
                      <a:lnTo>
                        <a:pt x="284" y="510"/>
                      </a:lnTo>
                      <a:lnTo>
                        <a:pt x="284" y="567"/>
                      </a:lnTo>
                      <a:lnTo>
                        <a:pt x="227" y="567"/>
                      </a:lnTo>
                      <a:lnTo>
                        <a:pt x="227" y="510"/>
                      </a:lnTo>
                      <a:lnTo>
                        <a:pt x="114" y="510"/>
                      </a:lnTo>
                      <a:lnTo>
                        <a:pt x="114" y="567"/>
                      </a:lnTo>
                      <a:lnTo>
                        <a:pt x="0" y="567"/>
                      </a:lnTo>
                      <a:lnTo>
                        <a:pt x="0" y="794"/>
                      </a:lnTo>
                      <a:lnTo>
                        <a:pt x="170" y="794"/>
                      </a:lnTo>
                      <a:lnTo>
                        <a:pt x="170" y="1134"/>
                      </a:lnTo>
                      <a:lnTo>
                        <a:pt x="284" y="1134"/>
                      </a:lnTo>
                      <a:lnTo>
                        <a:pt x="284" y="1588"/>
                      </a:lnTo>
                      <a:lnTo>
                        <a:pt x="454" y="1588"/>
                      </a:lnTo>
                      <a:lnTo>
                        <a:pt x="454" y="1758"/>
                      </a:lnTo>
                      <a:lnTo>
                        <a:pt x="567" y="1758"/>
                      </a:lnTo>
                      <a:lnTo>
                        <a:pt x="567" y="1815"/>
                      </a:lnTo>
                      <a:lnTo>
                        <a:pt x="624" y="1815"/>
                      </a:lnTo>
                      <a:lnTo>
                        <a:pt x="624" y="1928"/>
                      </a:lnTo>
                      <a:lnTo>
                        <a:pt x="737" y="1928"/>
                      </a:lnTo>
                      <a:lnTo>
                        <a:pt x="737" y="1985"/>
                      </a:lnTo>
                      <a:lnTo>
                        <a:pt x="851" y="1985"/>
                      </a:lnTo>
                      <a:lnTo>
                        <a:pt x="851" y="1815"/>
                      </a:lnTo>
                      <a:lnTo>
                        <a:pt x="907" y="1815"/>
                      </a:lnTo>
                      <a:lnTo>
                        <a:pt x="907" y="1644"/>
                      </a:lnTo>
                      <a:lnTo>
                        <a:pt x="964" y="1644"/>
                      </a:lnTo>
                      <a:lnTo>
                        <a:pt x="964" y="1474"/>
                      </a:lnTo>
                      <a:lnTo>
                        <a:pt x="1021" y="1474"/>
                      </a:lnTo>
                      <a:lnTo>
                        <a:pt x="1021" y="1304"/>
                      </a:lnTo>
                      <a:lnTo>
                        <a:pt x="1248" y="1304"/>
                      </a:lnTo>
                      <a:lnTo>
                        <a:pt x="1248" y="1191"/>
                      </a:lnTo>
                      <a:lnTo>
                        <a:pt x="1191" y="1191"/>
                      </a:lnTo>
                      <a:lnTo>
                        <a:pt x="1191" y="1134"/>
                      </a:lnTo>
                      <a:lnTo>
                        <a:pt x="1248" y="1134"/>
                      </a:lnTo>
                      <a:lnTo>
                        <a:pt x="1248" y="851"/>
                      </a:lnTo>
                      <a:lnTo>
                        <a:pt x="1361" y="851"/>
                      </a:lnTo>
                      <a:lnTo>
                        <a:pt x="1361" y="794"/>
                      </a:lnTo>
                      <a:lnTo>
                        <a:pt x="1531" y="794"/>
                      </a:lnTo>
                      <a:lnTo>
                        <a:pt x="1531" y="737"/>
                      </a:lnTo>
                      <a:lnTo>
                        <a:pt x="1475" y="737"/>
                      </a:lnTo>
                      <a:lnTo>
                        <a:pt x="1475" y="680"/>
                      </a:lnTo>
                      <a:lnTo>
                        <a:pt x="1418" y="680"/>
                      </a:lnTo>
                      <a:lnTo>
                        <a:pt x="1418" y="567"/>
                      </a:lnTo>
                      <a:lnTo>
                        <a:pt x="1361" y="567"/>
                      </a:lnTo>
                      <a:lnTo>
                        <a:pt x="1361" y="510"/>
                      </a:lnTo>
                      <a:lnTo>
                        <a:pt x="1304" y="510"/>
                      </a:lnTo>
                      <a:lnTo>
                        <a:pt x="1304" y="454"/>
                      </a:lnTo>
                      <a:lnTo>
                        <a:pt x="1191" y="454"/>
                      </a:lnTo>
                      <a:lnTo>
                        <a:pt x="1191" y="397"/>
                      </a:lnTo>
                      <a:lnTo>
                        <a:pt x="1191" y="340"/>
                      </a:lnTo>
                      <a:lnTo>
                        <a:pt x="1134" y="340"/>
                      </a:lnTo>
                      <a:lnTo>
                        <a:pt x="1134" y="284"/>
                      </a:lnTo>
                      <a:lnTo>
                        <a:pt x="1078" y="284"/>
                      </a:lnTo>
                      <a:lnTo>
                        <a:pt x="1078" y="340"/>
                      </a:lnTo>
                      <a:lnTo>
                        <a:pt x="1021" y="340"/>
                      </a:lnTo>
                      <a:lnTo>
                        <a:pt x="1021" y="397"/>
                      </a:lnTo>
                      <a:lnTo>
                        <a:pt x="964" y="397"/>
                      </a:lnTo>
                      <a:lnTo>
                        <a:pt x="964" y="340"/>
                      </a:lnTo>
                      <a:lnTo>
                        <a:pt x="907" y="340"/>
                      </a:lnTo>
                      <a:lnTo>
                        <a:pt x="907" y="227"/>
                      </a:lnTo>
                      <a:lnTo>
                        <a:pt x="851" y="227"/>
                      </a:lnTo>
                      <a:lnTo>
                        <a:pt x="851" y="170"/>
                      </a:lnTo>
                      <a:lnTo>
                        <a:pt x="794" y="170"/>
                      </a:lnTo>
                      <a:lnTo>
                        <a:pt x="794" y="113"/>
                      </a:lnTo>
                      <a:lnTo>
                        <a:pt x="681" y="113"/>
                      </a:lnTo>
                      <a:lnTo>
                        <a:pt x="681" y="57"/>
                      </a:lnTo>
                      <a:lnTo>
                        <a:pt x="624" y="57"/>
                      </a:lnTo>
                      <a:lnTo>
                        <a:pt x="624" y="0"/>
                      </a:lnTo>
                      <a:lnTo>
                        <a:pt x="56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15" name="Freeform 63">
                  <a:extLst>
                    <a:ext uri="{FF2B5EF4-FFF2-40B4-BE49-F238E27FC236}">
                      <a16:creationId xmlns:a16="http://schemas.microsoft.com/office/drawing/2014/main" id="{1B12BB41-F074-464F-806C-C7E4D7CD46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26" y="5235"/>
                  <a:ext cx="170" cy="227"/>
                </a:xfrm>
                <a:custGeom>
                  <a:avLst/>
                  <a:gdLst>
                    <a:gd name="T0" fmla="*/ 170 w 170"/>
                    <a:gd name="T1" fmla="*/ 0 h 227"/>
                    <a:gd name="T2" fmla="*/ 170 w 170"/>
                    <a:gd name="T3" fmla="*/ 227 h 227"/>
                    <a:gd name="T4" fmla="*/ 113 w 170"/>
                    <a:gd name="T5" fmla="*/ 227 h 227"/>
                    <a:gd name="T6" fmla="*/ 113 w 170"/>
                    <a:gd name="T7" fmla="*/ 170 h 227"/>
                    <a:gd name="T8" fmla="*/ 0 w 170"/>
                    <a:gd name="T9" fmla="*/ 170 h 227"/>
                    <a:gd name="T10" fmla="*/ 0 w 170"/>
                    <a:gd name="T11" fmla="*/ 114 h 227"/>
                    <a:gd name="T12" fmla="*/ 57 w 170"/>
                    <a:gd name="T13" fmla="*/ 114 h 227"/>
                    <a:gd name="T14" fmla="*/ 57 w 170"/>
                    <a:gd name="T15" fmla="*/ 0 h 227"/>
                    <a:gd name="T16" fmla="*/ 170 w 170"/>
                    <a:gd name="T17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0" h="227">
                      <a:moveTo>
                        <a:pt x="170" y="0"/>
                      </a:moveTo>
                      <a:lnTo>
                        <a:pt x="170" y="227"/>
                      </a:lnTo>
                      <a:lnTo>
                        <a:pt x="113" y="227"/>
                      </a:lnTo>
                      <a:lnTo>
                        <a:pt x="113" y="170"/>
                      </a:lnTo>
                      <a:lnTo>
                        <a:pt x="0" y="170"/>
                      </a:lnTo>
                      <a:lnTo>
                        <a:pt x="0" y="114"/>
                      </a:lnTo>
                      <a:lnTo>
                        <a:pt x="57" y="114"/>
                      </a:lnTo>
                      <a:lnTo>
                        <a:pt x="57" y="0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16" name="Freeform 64">
                  <a:extLst>
                    <a:ext uri="{FF2B5EF4-FFF2-40B4-BE49-F238E27FC236}">
                      <a16:creationId xmlns:a16="http://schemas.microsoft.com/office/drawing/2014/main" id="{6AA5EF10-91ED-44E4-A136-9F0653C171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96" y="5235"/>
                  <a:ext cx="624" cy="454"/>
                </a:xfrm>
                <a:custGeom>
                  <a:avLst/>
                  <a:gdLst>
                    <a:gd name="T0" fmla="*/ 0 w 624"/>
                    <a:gd name="T1" fmla="*/ 0 h 454"/>
                    <a:gd name="T2" fmla="*/ 170 w 624"/>
                    <a:gd name="T3" fmla="*/ 0 h 454"/>
                    <a:gd name="T4" fmla="*/ 170 w 624"/>
                    <a:gd name="T5" fmla="*/ 114 h 454"/>
                    <a:gd name="T6" fmla="*/ 227 w 624"/>
                    <a:gd name="T7" fmla="*/ 114 h 454"/>
                    <a:gd name="T8" fmla="*/ 283 w 624"/>
                    <a:gd name="T9" fmla="*/ 114 h 454"/>
                    <a:gd name="T10" fmla="*/ 283 w 624"/>
                    <a:gd name="T11" fmla="*/ 57 h 454"/>
                    <a:gd name="T12" fmla="*/ 340 w 624"/>
                    <a:gd name="T13" fmla="*/ 57 h 454"/>
                    <a:gd name="T14" fmla="*/ 397 w 624"/>
                    <a:gd name="T15" fmla="*/ 57 h 454"/>
                    <a:gd name="T16" fmla="*/ 397 w 624"/>
                    <a:gd name="T17" fmla="*/ 284 h 454"/>
                    <a:gd name="T18" fmla="*/ 397 w 624"/>
                    <a:gd name="T19" fmla="*/ 341 h 454"/>
                    <a:gd name="T20" fmla="*/ 624 w 624"/>
                    <a:gd name="T21" fmla="*/ 341 h 454"/>
                    <a:gd name="T22" fmla="*/ 624 w 624"/>
                    <a:gd name="T23" fmla="*/ 454 h 454"/>
                    <a:gd name="T24" fmla="*/ 340 w 624"/>
                    <a:gd name="T25" fmla="*/ 454 h 454"/>
                    <a:gd name="T26" fmla="*/ 340 w 624"/>
                    <a:gd name="T27" fmla="*/ 397 h 454"/>
                    <a:gd name="T28" fmla="*/ 283 w 624"/>
                    <a:gd name="T29" fmla="*/ 397 h 454"/>
                    <a:gd name="T30" fmla="*/ 283 w 624"/>
                    <a:gd name="T31" fmla="*/ 341 h 454"/>
                    <a:gd name="T32" fmla="*/ 227 w 624"/>
                    <a:gd name="T33" fmla="*/ 341 h 454"/>
                    <a:gd name="T34" fmla="*/ 227 w 624"/>
                    <a:gd name="T35" fmla="*/ 284 h 454"/>
                    <a:gd name="T36" fmla="*/ 113 w 624"/>
                    <a:gd name="T37" fmla="*/ 284 h 454"/>
                    <a:gd name="T38" fmla="*/ 113 w 624"/>
                    <a:gd name="T39" fmla="*/ 227 h 454"/>
                    <a:gd name="T40" fmla="*/ 0 w 624"/>
                    <a:gd name="T41" fmla="*/ 227 h 454"/>
                    <a:gd name="T42" fmla="*/ 0 w 624"/>
                    <a:gd name="T43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624" h="454">
                      <a:moveTo>
                        <a:pt x="0" y="0"/>
                      </a:moveTo>
                      <a:lnTo>
                        <a:pt x="170" y="0"/>
                      </a:lnTo>
                      <a:lnTo>
                        <a:pt x="170" y="114"/>
                      </a:lnTo>
                      <a:lnTo>
                        <a:pt x="227" y="114"/>
                      </a:lnTo>
                      <a:lnTo>
                        <a:pt x="283" y="114"/>
                      </a:lnTo>
                      <a:lnTo>
                        <a:pt x="283" y="57"/>
                      </a:lnTo>
                      <a:lnTo>
                        <a:pt x="340" y="57"/>
                      </a:lnTo>
                      <a:lnTo>
                        <a:pt x="397" y="57"/>
                      </a:lnTo>
                      <a:lnTo>
                        <a:pt x="397" y="284"/>
                      </a:lnTo>
                      <a:lnTo>
                        <a:pt x="397" y="341"/>
                      </a:lnTo>
                      <a:lnTo>
                        <a:pt x="624" y="341"/>
                      </a:lnTo>
                      <a:lnTo>
                        <a:pt x="624" y="454"/>
                      </a:lnTo>
                      <a:lnTo>
                        <a:pt x="340" y="454"/>
                      </a:lnTo>
                      <a:lnTo>
                        <a:pt x="340" y="397"/>
                      </a:lnTo>
                      <a:lnTo>
                        <a:pt x="283" y="397"/>
                      </a:lnTo>
                      <a:lnTo>
                        <a:pt x="283" y="341"/>
                      </a:lnTo>
                      <a:lnTo>
                        <a:pt x="227" y="341"/>
                      </a:lnTo>
                      <a:lnTo>
                        <a:pt x="227" y="284"/>
                      </a:lnTo>
                      <a:lnTo>
                        <a:pt x="113" y="284"/>
                      </a:lnTo>
                      <a:lnTo>
                        <a:pt x="113" y="227"/>
                      </a:lnTo>
                      <a:lnTo>
                        <a:pt x="0" y="22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</p:grpSp>
      </p:grpSp>
      <p:grpSp>
        <p:nvGrpSpPr>
          <p:cNvPr id="431" name="グループ化 430">
            <a:extLst>
              <a:ext uri="{FF2B5EF4-FFF2-40B4-BE49-F238E27FC236}">
                <a16:creationId xmlns:a16="http://schemas.microsoft.com/office/drawing/2014/main" id="{2E597344-CF19-4097-80B8-29A12AFC386B}"/>
              </a:ext>
            </a:extLst>
          </p:cNvPr>
          <p:cNvGrpSpPr/>
          <p:nvPr/>
        </p:nvGrpSpPr>
        <p:grpSpPr>
          <a:xfrm>
            <a:off x="2524335" y="692022"/>
            <a:ext cx="720000" cy="430244"/>
            <a:chOff x="6555416" y="4900731"/>
            <a:chExt cx="720000" cy="378515"/>
          </a:xfrm>
        </p:grpSpPr>
        <p:sp>
          <p:nvSpPr>
            <p:cNvPr id="432" name="四角形: 上の 2 つの角を丸める 431">
              <a:extLst>
                <a:ext uri="{FF2B5EF4-FFF2-40B4-BE49-F238E27FC236}">
                  <a16:creationId xmlns:a16="http://schemas.microsoft.com/office/drawing/2014/main" id="{D104ECD3-8F02-4E9C-8A6B-D123290F75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新温泉町</a:t>
              </a:r>
            </a:p>
          </p:txBody>
        </p:sp>
        <p:sp>
          <p:nvSpPr>
            <p:cNvPr id="433" name="四角形: 上の 2 つの角を丸める 432">
              <a:extLst>
                <a:ext uri="{FF2B5EF4-FFF2-40B4-BE49-F238E27FC236}">
                  <a16:creationId xmlns:a16="http://schemas.microsoft.com/office/drawing/2014/main" id="{39E1760B-4D25-4971-B0F1-6C7BE351E3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4" name="グループ化 433">
            <a:extLst>
              <a:ext uri="{FF2B5EF4-FFF2-40B4-BE49-F238E27FC236}">
                <a16:creationId xmlns:a16="http://schemas.microsoft.com/office/drawing/2014/main" id="{9EEFA024-7E4B-4258-A3B7-C8FA540EDCF3}"/>
              </a:ext>
            </a:extLst>
          </p:cNvPr>
          <p:cNvGrpSpPr/>
          <p:nvPr/>
        </p:nvGrpSpPr>
        <p:grpSpPr>
          <a:xfrm>
            <a:off x="8115645" y="1679249"/>
            <a:ext cx="720000" cy="430244"/>
            <a:chOff x="6555416" y="4900731"/>
            <a:chExt cx="720000" cy="378515"/>
          </a:xfrm>
        </p:grpSpPr>
        <p:sp>
          <p:nvSpPr>
            <p:cNvPr id="435" name="四角形: 上の 2 つの角を丸める 434">
              <a:extLst>
                <a:ext uri="{FF2B5EF4-FFF2-40B4-BE49-F238E27FC236}">
                  <a16:creationId xmlns:a16="http://schemas.microsoft.com/office/drawing/2014/main" id="{96FC6691-A219-4181-A2D6-A2FB19354D3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36" name="四角形: 上の 2 つの角を丸める 435">
              <a:extLst>
                <a:ext uri="{FF2B5EF4-FFF2-40B4-BE49-F238E27FC236}">
                  <a16:creationId xmlns:a16="http://schemas.microsoft.com/office/drawing/2014/main" id="{3E703080-210E-4D57-9430-B67AB693661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7" name="グループ化 436">
            <a:extLst>
              <a:ext uri="{FF2B5EF4-FFF2-40B4-BE49-F238E27FC236}">
                <a16:creationId xmlns:a16="http://schemas.microsoft.com/office/drawing/2014/main" id="{18325A0E-C012-45E9-8E6A-1A3B5D3BB3F8}"/>
              </a:ext>
            </a:extLst>
          </p:cNvPr>
          <p:cNvGrpSpPr/>
          <p:nvPr/>
        </p:nvGrpSpPr>
        <p:grpSpPr>
          <a:xfrm>
            <a:off x="8869851" y="2622171"/>
            <a:ext cx="720000" cy="430244"/>
            <a:chOff x="6555416" y="4900731"/>
            <a:chExt cx="720000" cy="378515"/>
          </a:xfrm>
        </p:grpSpPr>
        <p:sp>
          <p:nvSpPr>
            <p:cNvPr id="438" name="四角形: 上の 2 つの角を丸める 437">
              <a:extLst>
                <a:ext uri="{FF2B5EF4-FFF2-40B4-BE49-F238E27FC236}">
                  <a16:creationId xmlns:a16="http://schemas.microsoft.com/office/drawing/2014/main" id="{9385D488-34D4-49B5-95DA-5BDB39D96B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東灘区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39" name="四角形: 上の 2 つの角を丸める 438">
              <a:extLst>
                <a:ext uri="{FF2B5EF4-FFF2-40B4-BE49-F238E27FC236}">
                  <a16:creationId xmlns:a16="http://schemas.microsoft.com/office/drawing/2014/main" id="{77BD2F6F-251D-4449-8E40-AF637CE74B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0" name="グループ化 439">
            <a:extLst>
              <a:ext uri="{FF2B5EF4-FFF2-40B4-BE49-F238E27FC236}">
                <a16:creationId xmlns:a16="http://schemas.microsoft.com/office/drawing/2014/main" id="{95A7F9C6-25C3-49E7-89F0-CC924972DCE2}"/>
              </a:ext>
            </a:extLst>
          </p:cNvPr>
          <p:cNvGrpSpPr/>
          <p:nvPr/>
        </p:nvGrpSpPr>
        <p:grpSpPr>
          <a:xfrm>
            <a:off x="8869851" y="3088896"/>
            <a:ext cx="720000" cy="430244"/>
            <a:chOff x="6555416" y="4900731"/>
            <a:chExt cx="720000" cy="378515"/>
          </a:xfrm>
        </p:grpSpPr>
        <p:sp>
          <p:nvSpPr>
            <p:cNvPr id="441" name="四角形: 上の 2 つの角を丸める 440">
              <a:extLst>
                <a:ext uri="{FF2B5EF4-FFF2-40B4-BE49-F238E27FC236}">
                  <a16:creationId xmlns:a16="http://schemas.microsoft.com/office/drawing/2014/main" id="{96C2828F-3BC9-4818-9CB2-FCC946C528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2" name="四角形: 上の 2 つの角を丸める 441">
              <a:extLst>
                <a:ext uri="{FF2B5EF4-FFF2-40B4-BE49-F238E27FC236}">
                  <a16:creationId xmlns:a16="http://schemas.microsoft.com/office/drawing/2014/main" id="{D74D689D-9C7A-48CE-879E-36ABA643671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3" name="グループ化 442">
            <a:extLst>
              <a:ext uri="{FF2B5EF4-FFF2-40B4-BE49-F238E27FC236}">
                <a16:creationId xmlns:a16="http://schemas.microsoft.com/office/drawing/2014/main" id="{5F8203CE-0033-4857-AF9F-C0EDE616761B}"/>
              </a:ext>
            </a:extLst>
          </p:cNvPr>
          <p:cNvGrpSpPr/>
          <p:nvPr/>
        </p:nvGrpSpPr>
        <p:grpSpPr>
          <a:xfrm>
            <a:off x="8869851" y="2155446"/>
            <a:ext cx="720000" cy="430244"/>
            <a:chOff x="6555416" y="4900731"/>
            <a:chExt cx="720000" cy="378515"/>
          </a:xfrm>
        </p:grpSpPr>
        <p:sp>
          <p:nvSpPr>
            <p:cNvPr id="444" name="四角形: 上の 2 つの角を丸める 443">
              <a:extLst>
                <a:ext uri="{FF2B5EF4-FFF2-40B4-BE49-F238E27FC236}">
                  <a16:creationId xmlns:a16="http://schemas.microsoft.com/office/drawing/2014/main" id="{585E1F0C-11B2-4425-A0BD-504980998F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灘区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5" name="四角形: 上の 2 つの角を丸める 444">
              <a:extLst>
                <a:ext uri="{FF2B5EF4-FFF2-40B4-BE49-F238E27FC236}">
                  <a16:creationId xmlns:a16="http://schemas.microsoft.com/office/drawing/2014/main" id="{1A7C3FAA-D91B-4B11-A438-BB4B65B7D0F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446" name="テキスト ボックス 445">
            <a:extLst>
              <a:ext uri="{FF2B5EF4-FFF2-40B4-BE49-F238E27FC236}">
                <a16:creationId xmlns:a16="http://schemas.microsoft.com/office/drawing/2014/main" id="{5366C289-C0CD-4361-8EDA-A6B068B0339E}"/>
              </a:ext>
            </a:extLst>
          </p:cNvPr>
          <p:cNvSpPr txBox="1"/>
          <p:nvPr/>
        </p:nvSpPr>
        <p:spPr>
          <a:xfrm>
            <a:off x="7225170" y="1575873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神戸市</a:t>
            </a:r>
          </a:p>
        </p:txBody>
      </p:sp>
      <p:grpSp>
        <p:nvGrpSpPr>
          <p:cNvPr id="447" name="グループ化 446">
            <a:extLst>
              <a:ext uri="{FF2B5EF4-FFF2-40B4-BE49-F238E27FC236}">
                <a16:creationId xmlns:a16="http://schemas.microsoft.com/office/drawing/2014/main" id="{E28A6BCB-3DB4-4F11-9BF2-9B358A5F2604}"/>
              </a:ext>
            </a:extLst>
          </p:cNvPr>
          <p:cNvGrpSpPr/>
          <p:nvPr/>
        </p:nvGrpSpPr>
        <p:grpSpPr>
          <a:xfrm>
            <a:off x="4223346" y="677636"/>
            <a:ext cx="720000" cy="430244"/>
            <a:chOff x="6555416" y="4900731"/>
            <a:chExt cx="720000" cy="378515"/>
          </a:xfrm>
        </p:grpSpPr>
        <p:sp>
          <p:nvSpPr>
            <p:cNvPr id="448" name="四角形: 上の 2 つの角を丸める 447">
              <a:extLst>
                <a:ext uri="{FF2B5EF4-FFF2-40B4-BE49-F238E27FC236}">
                  <a16:creationId xmlns:a16="http://schemas.microsoft.com/office/drawing/2014/main" id="{65B90F58-4BE8-4B2F-A0D6-AA79CED0D2C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豊岡市</a:t>
              </a:r>
            </a:p>
          </p:txBody>
        </p:sp>
        <p:sp>
          <p:nvSpPr>
            <p:cNvPr id="449" name="四角形: 上の 2 つの角を丸める 448">
              <a:extLst>
                <a:ext uri="{FF2B5EF4-FFF2-40B4-BE49-F238E27FC236}">
                  <a16:creationId xmlns:a16="http://schemas.microsoft.com/office/drawing/2014/main" id="{6401142F-3376-4A64-B56A-8966F854C4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0" name="グループ化 449">
            <a:extLst>
              <a:ext uri="{FF2B5EF4-FFF2-40B4-BE49-F238E27FC236}">
                <a16:creationId xmlns:a16="http://schemas.microsoft.com/office/drawing/2014/main" id="{EFA1A234-B5BC-41DB-9F00-C895EDB1828B}"/>
              </a:ext>
            </a:extLst>
          </p:cNvPr>
          <p:cNvGrpSpPr/>
          <p:nvPr/>
        </p:nvGrpSpPr>
        <p:grpSpPr>
          <a:xfrm>
            <a:off x="3349835" y="692022"/>
            <a:ext cx="720000" cy="430244"/>
            <a:chOff x="6555416" y="4900731"/>
            <a:chExt cx="720000" cy="378515"/>
          </a:xfrm>
        </p:grpSpPr>
        <p:sp>
          <p:nvSpPr>
            <p:cNvPr id="451" name="四角形: 上の 2 つの角を丸める 450">
              <a:extLst>
                <a:ext uri="{FF2B5EF4-FFF2-40B4-BE49-F238E27FC236}">
                  <a16:creationId xmlns:a16="http://schemas.microsoft.com/office/drawing/2014/main" id="{2A0F7EDA-C5D8-4241-AC2A-E7F704D9DA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香美町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52" name="四角形: 上の 2 つの角を丸める 451">
              <a:extLst>
                <a:ext uri="{FF2B5EF4-FFF2-40B4-BE49-F238E27FC236}">
                  <a16:creationId xmlns:a16="http://schemas.microsoft.com/office/drawing/2014/main" id="{36982ED7-E3E7-470E-9D19-470E93BC847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3" name="グループ化 452">
            <a:extLst>
              <a:ext uri="{FF2B5EF4-FFF2-40B4-BE49-F238E27FC236}">
                <a16:creationId xmlns:a16="http://schemas.microsoft.com/office/drawing/2014/main" id="{D5554769-AD12-4621-BD96-ACD7A1EA3DF9}"/>
              </a:ext>
            </a:extLst>
          </p:cNvPr>
          <p:cNvGrpSpPr/>
          <p:nvPr/>
        </p:nvGrpSpPr>
        <p:grpSpPr>
          <a:xfrm>
            <a:off x="1122299" y="1070105"/>
            <a:ext cx="720000" cy="430244"/>
            <a:chOff x="6555416" y="4900731"/>
            <a:chExt cx="720000" cy="378515"/>
          </a:xfrm>
        </p:grpSpPr>
        <p:sp>
          <p:nvSpPr>
            <p:cNvPr id="454" name="四角形: 上の 2 つの角を丸める 453">
              <a:extLst>
                <a:ext uri="{FF2B5EF4-FFF2-40B4-BE49-F238E27FC236}">
                  <a16:creationId xmlns:a16="http://schemas.microsoft.com/office/drawing/2014/main" id="{6ECD2A9C-2FDC-4A10-8508-8E680F1185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淡路市</a:t>
              </a:r>
            </a:p>
          </p:txBody>
        </p:sp>
        <p:sp>
          <p:nvSpPr>
            <p:cNvPr id="455" name="四角形: 上の 2 つの角を丸める 454">
              <a:extLst>
                <a:ext uri="{FF2B5EF4-FFF2-40B4-BE49-F238E27FC236}">
                  <a16:creationId xmlns:a16="http://schemas.microsoft.com/office/drawing/2014/main" id="{F80521FD-9275-4ED8-8E3E-AAE5F486A93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6" name="グループ化 455">
            <a:extLst>
              <a:ext uri="{FF2B5EF4-FFF2-40B4-BE49-F238E27FC236}">
                <a16:creationId xmlns:a16="http://schemas.microsoft.com/office/drawing/2014/main" id="{B3B6AC43-D921-4B47-8ECA-52B039E05946}"/>
              </a:ext>
            </a:extLst>
          </p:cNvPr>
          <p:cNvGrpSpPr/>
          <p:nvPr/>
        </p:nvGrpSpPr>
        <p:grpSpPr>
          <a:xfrm>
            <a:off x="1121071" y="1812748"/>
            <a:ext cx="720000" cy="430244"/>
            <a:chOff x="6555416" y="4900731"/>
            <a:chExt cx="720000" cy="378515"/>
          </a:xfrm>
        </p:grpSpPr>
        <p:sp>
          <p:nvSpPr>
            <p:cNvPr id="457" name="四角形: 上の 2 つの角を丸める 456">
              <a:extLst>
                <a:ext uri="{FF2B5EF4-FFF2-40B4-BE49-F238E27FC236}">
                  <a16:creationId xmlns:a16="http://schemas.microsoft.com/office/drawing/2014/main" id="{10D5968E-DBE7-4CF2-9B27-3349C43C9B1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洲本市</a:t>
              </a:r>
            </a:p>
          </p:txBody>
        </p:sp>
        <p:sp>
          <p:nvSpPr>
            <p:cNvPr id="458" name="四角形: 上の 2 つの角を丸める 457">
              <a:extLst>
                <a:ext uri="{FF2B5EF4-FFF2-40B4-BE49-F238E27FC236}">
                  <a16:creationId xmlns:a16="http://schemas.microsoft.com/office/drawing/2014/main" id="{A95A5A1F-E3C1-4C9F-8545-849FE3A0E76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2" name="グループ化 471">
            <a:extLst>
              <a:ext uri="{FF2B5EF4-FFF2-40B4-BE49-F238E27FC236}">
                <a16:creationId xmlns:a16="http://schemas.microsoft.com/office/drawing/2014/main" id="{9DD5BA88-57A8-4159-88E6-0723F8CF0F59}"/>
              </a:ext>
            </a:extLst>
          </p:cNvPr>
          <p:cNvGrpSpPr/>
          <p:nvPr/>
        </p:nvGrpSpPr>
        <p:grpSpPr>
          <a:xfrm>
            <a:off x="6902048" y="2012918"/>
            <a:ext cx="720000" cy="430244"/>
            <a:chOff x="6555416" y="4900731"/>
            <a:chExt cx="720000" cy="378515"/>
          </a:xfrm>
        </p:grpSpPr>
        <p:sp>
          <p:nvSpPr>
            <p:cNvPr id="473" name="四角形: 上の 2 つの角を丸める 472">
              <a:extLst>
                <a:ext uri="{FF2B5EF4-FFF2-40B4-BE49-F238E27FC236}">
                  <a16:creationId xmlns:a16="http://schemas.microsoft.com/office/drawing/2014/main" id="{1B780E1E-6457-4977-BC61-D2D15D33873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4" name="四角形: 上の 2 つの角を丸める 473">
              <a:extLst>
                <a:ext uri="{FF2B5EF4-FFF2-40B4-BE49-F238E27FC236}">
                  <a16:creationId xmlns:a16="http://schemas.microsoft.com/office/drawing/2014/main" id="{D4BF516D-C086-4747-BB14-AD2CD437BE8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5" name="グループ化 474">
            <a:extLst>
              <a:ext uri="{FF2B5EF4-FFF2-40B4-BE49-F238E27FC236}">
                <a16:creationId xmlns:a16="http://schemas.microsoft.com/office/drawing/2014/main" id="{9C54ACB5-58CF-4B69-919D-67774BF3C98A}"/>
              </a:ext>
            </a:extLst>
          </p:cNvPr>
          <p:cNvGrpSpPr/>
          <p:nvPr/>
        </p:nvGrpSpPr>
        <p:grpSpPr>
          <a:xfrm>
            <a:off x="7345851" y="2622171"/>
            <a:ext cx="720000" cy="430244"/>
            <a:chOff x="6555416" y="4900731"/>
            <a:chExt cx="720000" cy="378515"/>
          </a:xfrm>
        </p:grpSpPr>
        <p:sp>
          <p:nvSpPr>
            <p:cNvPr id="476" name="四角形: 上の 2 つの角を丸める 475">
              <a:extLst>
                <a:ext uri="{FF2B5EF4-FFF2-40B4-BE49-F238E27FC236}">
                  <a16:creationId xmlns:a16="http://schemas.microsoft.com/office/drawing/2014/main" id="{8CA1EEE3-5220-457E-AF58-ED81666500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須磨区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7" name="四角形: 上の 2 つの角を丸める 476">
              <a:extLst>
                <a:ext uri="{FF2B5EF4-FFF2-40B4-BE49-F238E27FC236}">
                  <a16:creationId xmlns:a16="http://schemas.microsoft.com/office/drawing/2014/main" id="{97C36630-24A8-49E2-95CD-80682D5CC7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8" name="グループ化 477">
            <a:extLst>
              <a:ext uri="{FF2B5EF4-FFF2-40B4-BE49-F238E27FC236}">
                <a16:creationId xmlns:a16="http://schemas.microsoft.com/office/drawing/2014/main" id="{97FBDA75-C9DB-4F7C-9946-CE97B173ECB5}"/>
              </a:ext>
            </a:extLst>
          </p:cNvPr>
          <p:cNvGrpSpPr/>
          <p:nvPr/>
        </p:nvGrpSpPr>
        <p:grpSpPr>
          <a:xfrm>
            <a:off x="7345851" y="3088896"/>
            <a:ext cx="720000" cy="430244"/>
            <a:chOff x="6555416" y="4900731"/>
            <a:chExt cx="720000" cy="378515"/>
          </a:xfrm>
        </p:grpSpPr>
        <p:sp>
          <p:nvSpPr>
            <p:cNvPr id="479" name="四角形: 上の 2 つの角を丸める 478">
              <a:extLst>
                <a:ext uri="{FF2B5EF4-FFF2-40B4-BE49-F238E27FC236}">
                  <a16:creationId xmlns:a16="http://schemas.microsoft.com/office/drawing/2014/main" id="{2D6ACDFD-EDD5-44CF-99CD-35A7831A78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垂水区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80" name="四角形: 上の 2 つの角を丸める 479">
              <a:extLst>
                <a:ext uri="{FF2B5EF4-FFF2-40B4-BE49-F238E27FC236}">
                  <a16:creationId xmlns:a16="http://schemas.microsoft.com/office/drawing/2014/main" id="{6AABDDE2-A6C3-4415-8B18-85E1016F59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1" name="グループ化 480">
            <a:extLst>
              <a:ext uri="{FF2B5EF4-FFF2-40B4-BE49-F238E27FC236}">
                <a16:creationId xmlns:a16="http://schemas.microsoft.com/office/drawing/2014/main" id="{383B64FC-4EE0-4E68-94A8-094D4F2E4F3B}"/>
              </a:ext>
            </a:extLst>
          </p:cNvPr>
          <p:cNvGrpSpPr/>
          <p:nvPr/>
        </p:nvGrpSpPr>
        <p:grpSpPr>
          <a:xfrm>
            <a:off x="8107851" y="2622171"/>
            <a:ext cx="720000" cy="430244"/>
            <a:chOff x="6555416" y="4900731"/>
            <a:chExt cx="720000" cy="378515"/>
          </a:xfrm>
        </p:grpSpPr>
        <p:sp>
          <p:nvSpPr>
            <p:cNvPr id="482" name="四角形: 上の 2 つの角を丸める 481">
              <a:extLst>
                <a:ext uri="{FF2B5EF4-FFF2-40B4-BE49-F238E27FC236}">
                  <a16:creationId xmlns:a16="http://schemas.microsoft.com/office/drawing/2014/main" id="{CD28D770-17B1-4F01-B689-4933CA6956E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兵庫区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83" name="四角形: 上の 2 つの角を丸める 482">
              <a:extLst>
                <a:ext uri="{FF2B5EF4-FFF2-40B4-BE49-F238E27FC236}">
                  <a16:creationId xmlns:a16="http://schemas.microsoft.com/office/drawing/2014/main" id="{43B92A8A-2B07-4A67-AC43-F082C2089AC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4" name="グループ化 483">
            <a:extLst>
              <a:ext uri="{FF2B5EF4-FFF2-40B4-BE49-F238E27FC236}">
                <a16:creationId xmlns:a16="http://schemas.microsoft.com/office/drawing/2014/main" id="{FF6918B6-B0D6-4122-AFF6-FE94448B0FDF}"/>
              </a:ext>
            </a:extLst>
          </p:cNvPr>
          <p:cNvGrpSpPr/>
          <p:nvPr/>
        </p:nvGrpSpPr>
        <p:grpSpPr>
          <a:xfrm>
            <a:off x="8107851" y="3088896"/>
            <a:ext cx="720000" cy="430244"/>
            <a:chOff x="6555416" y="4900731"/>
            <a:chExt cx="720000" cy="378515"/>
          </a:xfrm>
        </p:grpSpPr>
        <p:sp>
          <p:nvSpPr>
            <p:cNvPr id="485" name="四角形: 上の 2 つの角を丸める 484">
              <a:extLst>
                <a:ext uri="{FF2B5EF4-FFF2-40B4-BE49-F238E27FC236}">
                  <a16:creationId xmlns:a16="http://schemas.microsoft.com/office/drawing/2014/main" id="{AAA0DFED-3FA7-4FEB-B34D-B42AF54C1F7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長田区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86" name="四角形: 上の 2 つの角を丸める 485">
              <a:extLst>
                <a:ext uri="{FF2B5EF4-FFF2-40B4-BE49-F238E27FC236}">
                  <a16:creationId xmlns:a16="http://schemas.microsoft.com/office/drawing/2014/main" id="{5C7173C8-9352-4859-9345-B282656341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7" name="グループ化 486">
            <a:extLst>
              <a:ext uri="{FF2B5EF4-FFF2-40B4-BE49-F238E27FC236}">
                <a16:creationId xmlns:a16="http://schemas.microsoft.com/office/drawing/2014/main" id="{A08576F8-C688-42F4-A7BD-8530C26173DB}"/>
              </a:ext>
            </a:extLst>
          </p:cNvPr>
          <p:cNvGrpSpPr/>
          <p:nvPr/>
        </p:nvGrpSpPr>
        <p:grpSpPr>
          <a:xfrm>
            <a:off x="5931482" y="5741534"/>
            <a:ext cx="720000" cy="430244"/>
            <a:chOff x="6555416" y="4900731"/>
            <a:chExt cx="720000" cy="378515"/>
          </a:xfrm>
        </p:grpSpPr>
        <p:sp>
          <p:nvSpPr>
            <p:cNvPr id="488" name="四角形: 上の 2 つの角を丸める 487">
              <a:extLst>
                <a:ext uri="{FF2B5EF4-FFF2-40B4-BE49-F238E27FC236}">
                  <a16:creationId xmlns:a16="http://schemas.microsoft.com/office/drawing/2014/main" id="{CE7F177A-BF37-499E-9C5E-054452089BF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神戸市</a:t>
              </a:r>
            </a:p>
          </p:txBody>
        </p:sp>
        <p:sp>
          <p:nvSpPr>
            <p:cNvPr id="489" name="四角形: 上の 2 つの角を丸める 488">
              <a:extLst>
                <a:ext uri="{FF2B5EF4-FFF2-40B4-BE49-F238E27FC236}">
                  <a16:creationId xmlns:a16="http://schemas.microsoft.com/office/drawing/2014/main" id="{6B3FCCC3-5EF8-4F60-8AF6-1E48211B16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0" name="グループ化 489">
            <a:extLst>
              <a:ext uri="{FF2B5EF4-FFF2-40B4-BE49-F238E27FC236}">
                <a16:creationId xmlns:a16="http://schemas.microsoft.com/office/drawing/2014/main" id="{D4739CBD-E1D7-4B5C-BAFA-6CAEB907E625}"/>
              </a:ext>
            </a:extLst>
          </p:cNvPr>
          <p:cNvGrpSpPr/>
          <p:nvPr/>
        </p:nvGrpSpPr>
        <p:grpSpPr>
          <a:xfrm>
            <a:off x="3612031" y="2050918"/>
            <a:ext cx="720000" cy="430244"/>
            <a:chOff x="6555416" y="4900731"/>
            <a:chExt cx="720000" cy="378515"/>
          </a:xfrm>
        </p:grpSpPr>
        <p:sp>
          <p:nvSpPr>
            <p:cNvPr id="491" name="四角形: 上の 2 つの角を丸める 490">
              <a:extLst>
                <a:ext uri="{FF2B5EF4-FFF2-40B4-BE49-F238E27FC236}">
                  <a16:creationId xmlns:a16="http://schemas.microsoft.com/office/drawing/2014/main" id="{21BFEE8C-9B51-4F7D-B22E-198AC84A55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養父市</a:t>
              </a:r>
            </a:p>
          </p:txBody>
        </p:sp>
        <p:sp>
          <p:nvSpPr>
            <p:cNvPr id="492" name="四角形: 上の 2 つの角を丸める 491">
              <a:extLst>
                <a:ext uri="{FF2B5EF4-FFF2-40B4-BE49-F238E27FC236}">
                  <a16:creationId xmlns:a16="http://schemas.microsoft.com/office/drawing/2014/main" id="{1F18BF19-FD09-48C6-B6A6-02F03739B85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3" name="グループ化 492">
            <a:extLst>
              <a:ext uri="{FF2B5EF4-FFF2-40B4-BE49-F238E27FC236}">
                <a16:creationId xmlns:a16="http://schemas.microsoft.com/office/drawing/2014/main" id="{EF2C013A-EA20-4AAD-83C1-FDCC5721E8C7}"/>
              </a:ext>
            </a:extLst>
          </p:cNvPr>
          <p:cNvGrpSpPr/>
          <p:nvPr/>
        </p:nvGrpSpPr>
        <p:grpSpPr>
          <a:xfrm>
            <a:off x="257511" y="2447748"/>
            <a:ext cx="720000" cy="430244"/>
            <a:chOff x="6555416" y="4900731"/>
            <a:chExt cx="720000" cy="378515"/>
          </a:xfrm>
        </p:grpSpPr>
        <p:sp>
          <p:nvSpPr>
            <p:cNvPr id="494" name="四角形: 上の 2 つの角を丸める 493">
              <a:extLst>
                <a:ext uri="{FF2B5EF4-FFF2-40B4-BE49-F238E27FC236}">
                  <a16:creationId xmlns:a16="http://schemas.microsoft.com/office/drawing/2014/main" id="{613CF018-F2D7-49AD-BB26-D6BF5A56A6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南あわじ市</a:t>
              </a:r>
            </a:p>
          </p:txBody>
        </p:sp>
        <p:sp>
          <p:nvSpPr>
            <p:cNvPr id="495" name="四角形: 上の 2 つの角を丸める 494">
              <a:extLst>
                <a:ext uri="{FF2B5EF4-FFF2-40B4-BE49-F238E27FC236}">
                  <a16:creationId xmlns:a16="http://schemas.microsoft.com/office/drawing/2014/main" id="{1C45A325-CEAB-40D3-967D-BF112809F6C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6" name="グループ化 495">
            <a:extLst>
              <a:ext uri="{FF2B5EF4-FFF2-40B4-BE49-F238E27FC236}">
                <a16:creationId xmlns:a16="http://schemas.microsoft.com/office/drawing/2014/main" id="{2AB9513F-5BA6-4C47-83A8-6FA3081EAB19}"/>
              </a:ext>
            </a:extLst>
          </p:cNvPr>
          <p:cNvGrpSpPr/>
          <p:nvPr/>
        </p:nvGrpSpPr>
        <p:grpSpPr>
          <a:xfrm>
            <a:off x="2989835" y="3178018"/>
            <a:ext cx="720000" cy="430244"/>
            <a:chOff x="6555416" y="4900731"/>
            <a:chExt cx="720000" cy="378515"/>
          </a:xfrm>
        </p:grpSpPr>
        <p:sp>
          <p:nvSpPr>
            <p:cNvPr id="497" name="四角形: 上の 2 つの角を丸める 496">
              <a:extLst>
                <a:ext uri="{FF2B5EF4-FFF2-40B4-BE49-F238E27FC236}">
                  <a16:creationId xmlns:a16="http://schemas.microsoft.com/office/drawing/2014/main" id="{EDB6457B-5195-43AA-A25C-09D1C1D455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宍粟市</a:t>
              </a:r>
            </a:p>
          </p:txBody>
        </p:sp>
        <p:sp>
          <p:nvSpPr>
            <p:cNvPr id="498" name="四角形: 上の 2 つの角を丸める 497">
              <a:extLst>
                <a:ext uri="{FF2B5EF4-FFF2-40B4-BE49-F238E27FC236}">
                  <a16:creationId xmlns:a16="http://schemas.microsoft.com/office/drawing/2014/main" id="{2816ACE1-5704-4860-B46F-9E1F3D551AB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9" name="グループ化 498">
            <a:extLst>
              <a:ext uri="{FF2B5EF4-FFF2-40B4-BE49-F238E27FC236}">
                <a16:creationId xmlns:a16="http://schemas.microsoft.com/office/drawing/2014/main" id="{2F4E97C0-2F4C-4F68-A85F-78219173D455}"/>
              </a:ext>
            </a:extLst>
          </p:cNvPr>
          <p:cNvGrpSpPr/>
          <p:nvPr/>
        </p:nvGrpSpPr>
        <p:grpSpPr>
          <a:xfrm>
            <a:off x="4244239" y="2784844"/>
            <a:ext cx="720000" cy="430244"/>
            <a:chOff x="6555416" y="4900731"/>
            <a:chExt cx="720000" cy="378515"/>
          </a:xfrm>
        </p:grpSpPr>
        <p:sp>
          <p:nvSpPr>
            <p:cNvPr id="500" name="四角形: 上の 2 つの角を丸める 499">
              <a:extLst>
                <a:ext uri="{FF2B5EF4-FFF2-40B4-BE49-F238E27FC236}">
                  <a16:creationId xmlns:a16="http://schemas.microsoft.com/office/drawing/2014/main" id="{8D25E710-5056-40EE-96B2-EB879789EFA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朝来市</a:t>
              </a:r>
            </a:p>
          </p:txBody>
        </p:sp>
        <p:sp>
          <p:nvSpPr>
            <p:cNvPr id="501" name="四角形: 上の 2 つの角を丸める 500">
              <a:extLst>
                <a:ext uri="{FF2B5EF4-FFF2-40B4-BE49-F238E27FC236}">
                  <a16:creationId xmlns:a16="http://schemas.microsoft.com/office/drawing/2014/main" id="{6C9352BA-D13F-47C4-B7AB-682CB5C3BBF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2" name="グループ化 501">
            <a:extLst>
              <a:ext uri="{FF2B5EF4-FFF2-40B4-BE49-F238E27FC236}">
                <a16:creationId xmlns:a16="http://schemas.microsoft.com/office/drawing/2014/main" id="{189BBB3B-4863-44BD-91ED-DC8810613A32}"/>
              </a:ext>
            </a:extLst>
          </p:cNvPr>
          <p:cNvGrpSpPr/>
          <p:nvPr/>
        </p:nvGrpSpPr>
        <p:grpSpPr>
          <a:xfrm>
            <a:off x="5528754" y="3067872"/>
            <a:ext cx="720000" cy="430244"/>
            <a:chOff x="6555416" y="4900731"/>
            <a:chExt cx="720000" cy="378515"/>
          </a:xfrm>
        </p:grpSpPr>
        <p:sp>
          <p:nvSpPr>
            <p:cNvPr id="503" name="四角形: 上の 2 つの角を丸める 502">
              <a:extLst>
                <a:ext uri="{FF2B5EF4-FFF2-40B4-BE49-F238E27FC236}">
                  <a16:creationId xmlns:a16="http://schemas.microsoft.com/office/drawing/2014/main" id="{88EA3BBC-2973-45AA-8023-ABC624545E4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丹波市</a:t>
              </a:r>
            </a:p>
          </p:txBody>
        </p:sp>
        <p:sp>
          <p:nvSpPr>
            <p:cNvPr id="504" name="四角形: 上の 2 つの角を丸める 503">
              <a:extLst>
                <a:ext uri="{FF2B5EF4-FFF2-40B4-BE49-F238E27FC236}">
                  <a16:creationId xmlns:a16="http://schemas.microsoft.com/office/drawing/2014/main" id="{08D7282A-CE80-4557-A694-E93B941C534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5" name="グループ化 504">
            <a:extLst>
              <a:ext uri="{FF2B5EF4-FFF2-40B4-BE49-F238E27FC236}">
                <a16:creationId xmlns:a16="http://schemas.microsoft.com/office/drawing/2014/main" id="{DA18954B-9CEE-49E0-B07A-5914896D2DD4}"/>
              </a:ext>
            </a:extLst>
          </p:cNvPr>
          <p:cNvGrpSpPr/>
          <p:nvPr/>
        </p:nvGrpSpPr>
        <p:grpSpPr>
          <a:xfrm>
            <a:off x="6475811" y="3590387"/>
            <a:ext cx="720000" cy="430244"/>
            <a:chOff x="6555416" y="4900731"/>
            <a:chExt cx="720000" cy="378515"/>
          </a:xfrm>
        </p:grpSpPr>
        <p:sp>
          <p:nvSpPr>
            <p:cNvPr id="506" name="四角形: 上の 2 つの角を丸める 505">
              <a:extLst>
                <a:ext uri="{FF2B5EF4-FFF2-40B4-BE49-F238E27FC236}">
                  <a16:creationId xmlns:a16="http://schemas.microsoft.com/office/drawing/2014/main" id="{45AB23F2-2EC2-4B19-AFC8-27C84632B43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篠山市</a:t>
              </a:r>
            </a:p>
          </p:txBody>
        </p:sp>
        <p:sp>
          <p:nvSpPr>
            <p:cNvPr id="507" name="四角形: 上の 2 つの角を丸める 506">
              <a:extLst>
                <a:ext uri="{FF2B5EF4-FFF2-40B4-BE49-F238E27FC236}">
                  <a16:creationId xmlns:a16="http://schemas.microsoft.com/office/drawing/2014/main" id="{28F86463-E242-4A6E-83EF-60729D5B25E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8" name="グループ化 507">
            <a:extLst>
              <a:ext uri="{FF2B5EF4-FFF2-40B4-BE49-F238E27FC236}">
                <a16:creationId xmlns:a16="http://schemas.microsoft.com/office/drawing/2014/main" id="{BB78D1FC-0D99-436C-B094-74EFAE8047C6}"/>
              </a:ext>
            </a:extLst>
          </p:cNvPr>
          <p:cNvGrpSpPr/>
          <p:nvPr/>
        </p:nvGrpSpPr>
        <p:grpSpPr>
          <a:xfrm>
            <a:off x="6236325" y="4297910"/>
            <a:ext cx="720000" cy="430244"/>
            <a:chOff x="6555416" y="4900731"/>
            <a:chExt cx="720000" cy="378515"/>
          </a:xfrm>
        </p:grpSpPr>
        <p:sp>
          <p:nvSpPr>
            <p:cNvPr id="509" name="四角形: 上の 2 つの角を丸める 508">
              <a:extLst>
                <a:ext uri="{FF2B5EF4-FFF2-40B4-BE49-F238E27FC236}">
                  <a16:creationId xmlns:a16="http://schemas.microsoft.com/office/drawing/2014/main" id="{BDF1533A-F209-4069-B2CA-DAEE4D2D4AC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三田市</a:t>
              </a:r>
            </a:p>
          </p:txBody>
        </p:sp>
        <p:sp>
          <p:nvSpPr>
            <p:cNvPr id="510" name="四角形: 上の 2 つの角を丸める 509">
              <a:extLst>
                <a:ext uri="{FF2B5EF4-FFF2-40B4-BE49-F238E27FC236}">
                  <a16:creationId xmlns:a16="http://schemas.microsoft.com/office/drawing/2014/main" id="{146DD9C0-F693-4D3D-BB70-E99C3165537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1" name="グループ化 510">
            <a:extLst>
              <a:ext uri="{FF2B5EF4-FFF2-40B4-BE49-F238E27FC236}">
                <a16:creationId xmlns:a16="http://schemas.microsoft.com/office/drawing/2014/main" id="{853BF9C0-866C-451D-B7B4-3D89055513C4}"/>
              </a:ext>
            </a:extLst>
          </p:cNvPr>
          <p:cNvGrpSpPr/>
          <p:nvPr/>
        </p:nvGrpSpPr>
        <p:grpSpPr>
          <a:xfrm>
            <a:off x="1846732" y="4027234"/>
            <a:ext cx="720000" cy="430244"/>
            <a:chOff x="6555416" y="4900731"/>
            <a:chExt cx="720000" cy="378515"/>
          </a:xfrm>
        </p:grpSpPr>
        <p:sp>
          <p:nvSpPr>
            <p:cNvPr id="512" name="四角形: 上の 2 つの角を丸める 511">
              <a:extLst>
                <a:ext uri="{FF2B5EF4-FFF2-40B4-BE49-F238E27FC236}">
                  <a16:creationId xmlns:a16="http://schemas.microsoft.com/office/drawing/2014/main" id="{CC6B4761-2E31-4E59-B4B2-797DFE06AC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佐用町</a:t>
              </a:r>
            </a:p>
          </p:txBody>
        </p:sp>
        <p:sp>
          <p:nvSpPr>
            <p:cNvPr id="513" name="四角形: 上の 2 つの角を丸める 512">
              <a:extLst>
                <a:ext uri="{FF2B5EF4-FFF2-40B4-BE49-F238E27FC236}">
                  <a16:creationId xmlns:a16="http://schemas.microsoft.com/office/drawing/2014/main" id="{8443FD8A-0978-4059-AAD3-BEBE967C56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4" name="グループ化 513">
            <a:extLst>
              <a:ext uri="{FF2B5EF4-FFF2-40B4-BE49-F238E27FC236}">
                <a16:creationId xmlns:a16="http://schemas.microsoft.com/office/drawing/2014/main" id="{C67FA4EC-B93C-4F97-8150-FFC45DF66655}"/>
              </a:ext>
            </a:extLst>
          </p:cNvPr>
          <p:cNvGrpSpPr/>
          <p:nvPr/>
        </p:nvGrpSpPr>
        <p:grpSpPr>
          <a:xfrm>
            <a:off x="1846732" y="4658805"/>
            <a:ext cx="720000" cy="430244"/>
            <a:chOff x="6555416" y="4900731"/>
            <a:chExt cx="720000" cy="378515"/>
          </a:xfrm>
        </p:grpSpPr>
        <p:sp>
          <p:nvSpPr>
            <p:cNvPr id="515" name="四角形: 上の 2 つの角を丸める 514">
              <a:extLst>
                <a:ext uri="{FF2B5EF4-FFF2-40B4-BE49-F238E27FC236}">
                  <a16:creationId xmlns:a16="http://schemas.microsoft.com/office/drawing/2014/main" id="{9C9B563E-F9F7-4D39-A040-FD03E8B6C4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上郡町</a:t>
              </a:r>
            </a:p>
          </p:txBody>
        </p:sp>
        <p:sp>
          <p:nvSpPr>
            <p:cNvPr id="516" name="四角形: 上の 2 つの角を丸める 515">
              <a:extLst>
                <a:ext uri="{FF2B5EF4-FFF2-40B4-BE49-F238E27FC236}">
                  <a16:creationId xmlns:a16="http://schemas.microsoft.com/office/drawing/2014/main" id="{1D33846B-86C7-43BA-A4B4-94FFB343130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7" name="グループ化 516">
            <a:extLst>
              <a:ext uri="{FF2B5EF4-FFF2-40B4-BE49-F238E27FC236}">
                <a16:creationId xmlns:a16="http://schemas.microsoft.com/office/drawing/2014/main" id="{22E3F871-8CAA-4BD7-9202-848119F8DDB6}"/>
              </a:ext>
            </a:extLst>
          </p:cNvPr>
          <p:cNvGrpSpPr/>
          <p:nvPr/>
        </p:nvGrpSpPr>
        <p:grpSpPr>
          <a:xfrm>
            <a:off x="1846732" y="5333520"/>
            <a:ext cx="720000" cy="430244"/>
            <a:chOff x="6555416" y="4900731"/>
            <a:chExt cx="720000" cy="378515"/>
          </a:xfrm>
        </p:grpSpPr>
        <p:sp>
          <p:nvSpPr>
            <p:cNvPr id="518" name="四角形: 上の 2 つの角を丸める 517">
              <a:extLst>
                <a:ext uri="{FF2B5EF4-FFF2-40B4-BE49-F238E27FC236}">
                  <a16:creationId xmlns:a16="http://schemas.microsoft.com/office/drawing/2014/main" id="{D33E6D85-5EDD-497F-B347-79E440E04A0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赤穂市</a:t>
              </a:r>
            </a:p>
          </p:txBody>
        </p:sp>
        <p:sp>
          <p:nvSpPr>
            <p:cNvPr id="519" name="四角形: 上の 2 つの角を丸める 518">
              <a:extLst>
                <a:ext uri="{FF2B5EF4-FFF2-40B4-BE49-F238E27FC236}">
                  <a16:creationId xmlns:a16="http://schemas.microsoft.com/office/drawing/2014/main" id="{07CBE2CA-7B48-4A16-8D1A-85E1C8F918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0" name="グループ化 519">
            <a:extLst>
              <a:ext uri="{FF2B5EF4-FFF2-40B4-BE49-F238E27FC236}">
                <a16:creationId xmlns:a16="http://schemas.microsoft.com/office/drawing/2014/main" id="{8F8A954E-7DB8-4E2F-813B-15D05AD51CB9}"/>
              </a:ext>
            </a:extLst>
          </p:cNvPr>
          <p:cNvGrpSpPr/>
          <p:nvPr/>
        </p:nvGrpSpPr>
        <p:grpSpPr>
          <a:xfrm>
            <a:off x="3426590" y="5505937"/>
            <a:ext cx="720000" cy="430244"/>
            <a:chOff x="6555416" y="4900731"/>
            <a:chExt cx="720000" cy="378515"/>
          </a:xfrm>
        </p:grpSpPr>
        <p:sp>
          <p:nvSpPr>
            <p:cNvPr id="521" name="四角形: 上の 2 つの角を丸める 520">
              <a:extLst>
                <a:ext uri="{FF2B5EF4-FFF2-40B4-BE49-F238E27FC236}">
                  <a16:creationId xmlns:a16="http://schemas.microsoft.com/office/drawing/2014/main" id="{FBBE7040-4608-4E45-B25A-39D8DFF171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姫路市</a:t>
              </a:r>
            </a:p>
          </p:txBody>
        </p:sp>
        <p:sp>
          <p:nvSpPr>
            <p:cNvPr id="522" name="四角形: 上の 2 つの角を丸める 521">
              <a:extLst>
                <a:ext uri="{FF2B5EF4-FFF2-40B4-BE49-F238E27FC236}">
                  <a16:creationId xmlns:a16="http://schemas.microsoft.com/office/drawing/2014/main" id="{C16EE14C-3D59-49CF-9797-0A2119DA7DF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3" name="グループ化 522">
            <a:extLst>
              <a:ext uri="{FF2B5EF4-FFF2-40B4-BE49-F238E27FC236}">
                <a16:creationId xmlns:a16="http://schemas.microsoft.com/office/drawing/2014/main" id="{497924DD-6CB6-4F15-8576-5809394CC8A4}"/>
              </a:ext>
            </a:extLst>
          </p:cNvPr>
          <p:cNvGrpSpPr/>
          <p:nvPr/>
        </p:nvGrpSpPr>
        <p:grpSpPr>
          <a:xfrm>
            <a:off x="6987439" y="4297910"/>
            <a:ext cx="720000" cy="430244"/>
            <a:chOff x="6555416" y="4900731"/>
            <a:chExt cx="720000" cy="378515"/>
          </a:xfrm>
        </p:grpSpPr>
        <p:sp>
          <p:nvSpPr>
            <p:cNvPr id="524" name="四角形: 上の 2 つの角を丸める 523">
              <a:extLst>
                <a:ext uri="{FF2B5EF4-FFF2-40B4-BE49-F238E27FC236}">
                  <a16:creationId xmlns:a16="http://schemas.microsoft.com/office/drawing/2014/main" id="{B174055A-BF7C-41FF-865D-46C0F1C1D2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猪名川町</a:t>
              </a:r>
            </a:p>
          </p:txBody>
        </p:sp>
        <p:sp>
          <p:nvSpPr>
            <p:cNvPr id="525" name="四角形: 上の 2 つの角を丸める 524">
              <a:extLst>
                <a:ext uri="{FF2B5EF4-FFF2-40B4-BE49-F238E27FC236}">
                  <a16:creationId xmlns:a16="http://schemas.microsoft.com/office/drawing/2014/main" id="{FC873CB4-621B-479E-A1BD-6B9E203621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6" name="グループ化 525">
            <a:extLst>
              <a:ext uri="{FF2B5EF4-FFF2-40B4-BE49-F238E27FC236}">
                <a16:creationId xmlns:a16="http://schemas.microsoft.com/office/drawing/2014/main" id="{D951632A-BDCB-4531-A9B2-F5A437CD568D}"/>
              </a:ext>
            </a:extLst>
          </p:cNvPr>
          <p:cNvGrpSpPr/>
          <p:nvPr/>
        </p:nvGrpSpPr>
        <p:grpSpPr>
          <a:xfrm>
            <a:off x="7599040" y="4786268"/>
            <a:ext cx="720000" cy="430244"/>
            <a:chOff x="6555416" y="4900731"/>
            <a:chExt cx="720000" cy="378515"/>
          </a:xfrm>
        </p:grpSpPr>
        <p:sp>
          <p:nvSpPr>
            <p:cNvPr id="527" name="四角形: 上の 2 つの角を丸める 526">
              <a:extLst>
                <a:ext uri="{FF2B5EF4-FFF2-40B4-BE49-F238E27FC236}">
                  <a16:creationId xmlns:a16="http://schemas.microsoft.com/office/drawing/2014/main" id="{638213FF-3638-4661-8BB1-46A3E2B2852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川西市</a:t>
              </a:r>
            </a:p>
          </p:txBody>
        </p:sp>
        <p:sp>
          <p:nvSpPr>
            <p:cNvPr id="528" name="四角形: 上の 2 つの角を丸める 527">
              <a:extLst>
                <a:ext uri="{FF2B5EF4-FFF2-40B4-BE49-F238E27FC236}">
                  <a16:creationId xmlns:a16="http://schemas.microsoft.com/office/drawing/2014/main" id="{C0FB0A15-5778-4E4C-AADC-B00845E50D7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9" name="グループ化 528">
            <a:extLst>
              <a:ext uri="{FF2B5EF4-FFF2-40B4-BE49-F238E27FC236}">
                <a16:creationId xmlns:a16="http://schemas.microsoft.com/office/drawing/2014/main" id="{1B8544C6-6716-4E65-AE17-8E20B1E7B4D1}"/>
              </a:ext>
            </a:extLst>
          </p:cNvPr>
          <p:cNvGrpSpPr/>
          <p:nvPr/>
        </p:nvGrpSpPr>
        <p:grpSpPr>
          <a:xfrm>
            <a:off x="6083925" y="4776882"/>
            <a:ext cx="720000" cy="430244"/>
            <a:chOff x="6555416" y="4900731"/>
            <a:chExt cx="720000" cy="378515"/>
          </a:xfrm>
        </p:grpSpPr>
        <p:sp>
          <p:nvSpPr>
            <p:cNvPr id="530" name="四角形: 上の 2 つの角を丸める 529">
              <a:extLst>
                <a:ext uri="{FF2B5EF4-FFF2-40B4-BE49-F238E27FC236}">
                  <a16:creationId xmlns:a16="http://schemas.microsoft.com/office/drawing/2014/main" id="{62188070-02DD-4848-BD8E-76FD1973E45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西宮市</a:t>
              </a:r>
            </a:p>
          </p:txBody>
        </p:sp>
        <p:sp>
          <p:nvSpPr>
            <p:cNvPr id="531" name="四角形: 上の 2 つの角を丸める 530">
              <a:extLst>
                <a:ext uri="{FF2B5EF4-FFF2-40B4-BE49-F238E27FC236}">
                  <a16:creationId xmlns:a16="http://schemas.microsoft.com/office/drawing/2014/main" id="{B1E23E6E-DFE9-4F05-8EB9-41624C91D34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2" name="グループ化 531">
            <a:extLst>
              <a:ext uri="{FF2B5EF4-FFF2-40B4-BE49-F238E27FC236}">
                <a16:creationId xmlns:a16="http://schemas.microsoft.com/office/drawing/2014/main" id="{A1BA8F39-12FF-4367-9D7B-85715A665915}"/>
              </a:ext>
            </a:extLst>
          </p:cNvPr>
          <p:cNvGrpSpPr/>
          <p:nvPr/>
        </p:nvGrpSpPr>
        <p:grpSpPr>
          <a:xfrm>
            <a:off x="6835039" y="4776882"/>
            <a:ext cx="720000" cy="430244"/>
            <a:chOff x="6555416" y="4900731"/>
            <a:chExt cx="720000" cy="378515"/>
          </a:xfrm>
        </p:grpSpPr>
        <p:sp>
          <p:nvSpPr>
            <p:cNvPr id="533" name="四角形: 上の 2 つの角を丸める 532">
              <a:extLst>
                <a:ext uri="{FF2B5EF4-FFF2-40B4-BE49-F238E27FC236}">
                  <a16:creationId xmlns:a16="http://schemas.microsoft.com/office/drawing/2014/main" id="{D7EA2880-08A3-422D-89B7-AC643FAA4F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宝塚市</a:t>
              </a:r>
            </a:p>
          </p:txBody>
        </p:sp>
        <p:sp>
          <p:nvSpPr>
            <p:cNvPr id="534" name="四角形: 上の 2 つの角を丸める 533">
              <a:extLst>
                <a:ext uri="{FF2B5EF4-FFF2-40B4-BE49-F238E27FC236}">
                  <a16:creationId xmlns:a16="http://schemas.microsoft.com/office/drawing/2014/main" id="{A9F16295-ADAF-4FA8-B1FB-2CED01A0CA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5" name="グループ化 534">
            <a:extLst>
              <a:ext uri="{FF2B5EF4-FFF2-40B4-BE49-F238E27FC236}">
                <a16:creationId xmlns:a16="http://schemas.microsoft.com/office/drawing/2014/main" id="{EA605B65-E296-4880-B1F4-6421BD2E35F7}"/>
              </a:ext>
            </a:extLst>
          </p:cNvPr>
          <p:cNvGrpSpPr/>
          <p:nvPr/>
        </p:nvGrpSpPr>
        <p:grpSpPr>
          <a:xfrm>
            <a:off x="7599040" y="5254627"/>
            <a:ext cx="720000" cy="430244"/>
            <a:chOff x="6555416" y="4900731"/>
            <a:chExt cx="720000" cy="378515"/>
          </a:xfrm>
        </p:grpSpPr>
        <p:sp>
          <p:nvSpPr>
            <p:cNvPr id="536" name="四角形: 上の 2 つの角を丸める 535">
              <a:extLst>
                <a:ext uri="{FF2B5EF4-FFF2-40B4-BE49-F238E27FC236}">
                  <a16:creationId xmlns:a16="http://schemas.microsoft.com/office/drawing/2014/main" id="{A334BB19-97E5-47F6-9C93-B681BD2E6D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伊丹市</a:t>
              </a:r>
            </a:p>
          </p:txBody>
        </p:sp>
        <p:sp>
          <p:nvSpPr>
            <p:cNvPr id="537" name="四角形: 上の 2 つの角を丸める 536">
              <a:extLst>
                <a:ext uri="{FF2B5EF4-FFF2-40B4-BE49-F238E27FC236}">
                  <a16:creationId xmlns:a16="http://schemas.microsoft.com/office/drawing/2014/main" id="{D98A8873-88C9-47AE-83E5-47163EE4BB1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8" name="グループ化 537">
            <a:extLst>
              <a:ext uri="{FF2B5EF4-FFF2-40B4-BE49-F238E27FC236}">
                <a16:creationId xmlns:a16="http://schemas.microsoft.com/office/drawing/2014/main" id="{4EA7E872-6B09-46F6-B547-53AF31B22FE7}"/>
              </a:ext>
            </a:extLst>
          </p:cNvPr>
          <p:cNvGrpSpPr/>
          <p:nvPr/>
        </p:nvGrpSpPr>
        <p:grpSpPr>
          <a:xfrm>
            <a:off x="6835039" y="5245241"/>
            <a:ext cx="720000" cy="430244"/>
            <a:chOff x="6555416" y="4900731"/>
            <a:chExt cx="720000" cy="378515"/>
          </a:xfrm>
        </p:grpSpPr>
        <p:sp>
          <p:nvSpPr>
            <p:cNvPr id="539" name="四角形: 上の 2 つの角を丸める 538">
              <a:extLst>
                <a:ext uri="{FF2B5EF4-FFF2-40B4-BE49-F238E27FC236}">
                  <a16:creationId xmlns:a16="http://schemas.microsoft.com/office/drawing/2014/main" id="{3F6087B8-C945-47EB-AE56-B012215A0F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芦屋市</a:t>
              </a:r>
            </a:p>
          </p:txBody>
        </p:sp>
        <p:sp>
          <p:nvSpPr>
            <p:cNvPr id="540" name="四角形: 上の 2 つの角を丸める 539">
              <a:extLst>
                <a:ext uri="{FF2B5EF4-FFF2-40B4-BE49-F238E27FC236}">
                  <a16:creationId xmlns:a16="http://schemas.microsoft.com/office/drawing/2014/main" id="{BD9E0DCC-BDEA-4998-B3C0-ECDC7C64B83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1" name="グループ化 540">
            <a:extLst>
              <a:ext uri="{FF2B5EF4-FFF2-40B4-BE49-F238E27FC236}">
                <a16:creationId xmlns:a16="http://schemas.microsoft.com/office/drawing/2014/main" id="{A1828159-3355-4700-B292-D80699948647}"/>
              </a:ext>
            </a:extLst>
          </p:cNvPr>
          <p:cNvGrpSpPr/>
          <p:nvPr/>
        </p:nvGrpSpPr>
        <p:grpSpPr>
          <a:xfrm>
            <a:off x="7381326" y="5755097"/>
            <a:ext cx="720000" cy="430244"/>
            <a:chOff x="6555416" y="4900731"/>
            <a:chExt cx="720000" cy="378515"/>
          </a:xfrm>
        </p:grpSpPr>
        <p:sp>
          <p:nvSpPr>
            <p:cNvPr id="542" name="四角形: 上の 2 つの角を丸める 541">
              <a:extLst>
                <a:ext uri="{FF2B5EF4-FFF2-40B4-BE49-F238E27FC236}">
                  <a16:creationId xmlns:a16="http://schemas.microsoft.com/office/drawing/2014/main" id="{70449B09-DBA0-4026-BE5C-AF2B2A1C829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尼崎市</a:t>
              </a:r>
            </a:p>
          </p:txBody>
        </p:sp>
        <p:sp>
          <p:nvSpPr>
            <p:cNvPr id="543" name="四角形: 上の 2 つの角を丸める 542">
              <a:extLst>
                <a:ext uri="{FF2B5EF4-FFF2-40B4-BE49-F238E27FC236}">
                  <a16:creationId xmlns:a16="http://schemas.microsoft.com/office/drawing/2014/main" id="{4EFDF5D9-3647-49F6-AD6D-65C0F0156A2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4" name="グループ化 543">
            <a:extLst>
              <a:ext uri="{FF2B5EF4-FFF2-40B4-BE49-F238E27FC236}">
                <a16:creationId xmlns:a16="http://schemas.microsoft.com/office/drawing/2014/main" id="{FC63952A-94DF-4604-BBD7-47B41BF107F8}"/>
              </a:ext>
            </a:extLst>
          </p:cNvPr>
          <p:cNvGrpSpPr/>
          <p:nvPr/>
        </p:nvGrpSpPr>
        <p:grpSpPr>
          <a:xfrm>
            <a:off x="3995705" y="3524254"/>
            <a:ext cx="720000" cy="430244"/>
            <a:chOff x="6555416" y="4900731"/>
            <a:chExt cx="720000" cy="378515"/>
          </a:xfrm>
        </p:grpSpPr>
        <p:sp>
          <p:nvSpPr>
            <p:cNvPr id="545" name="四角形: 上の 2 つの角を丸める 544">
              <a:extLst>
                <a:ext uri="{FF2B5EF4-FFF2-40B4-BE49-F238E27FC236}">
                  <a16:creationId xmlns:a16="http://schemas.microsoft.com/office/drawing/2014/main" id="{54537FEF-416F-4167-80F1-7C63BA8A51A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神河町</a:t>
              </a:r>
            </a:p>
          </p:txBody>
        </p:sp>
        <p:sp>
          <p:nvSpPr>
            <p:cNvPr id="546" name="四角形: 上の 2 つの角を丸める 545">
              <a:extLst>
                <a:ext uri="{FF2B5EF4-FFF2-40B4-BE49-F238E27FC236}">
                  <a16:creationId xmlns:a16="http://schemas.microsoft.com/office/drawing/2014/main" id="{7555C525-BD8C-4DBF-BB72-E6CBF18DFE2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7" name="グループ化 546">
            <a:extLst>
              <a:ext uri="{FF2B5EF4-FFF2-40B4-BE49-F238E27FC236}">
                <a16:creationId xmlns:a16="http://schemas.microsoft.com/office/drawing/2014/main" id="{7DD6DA17-C85A-4F9C-9255-2CD3078675BE}"/>
              </a:ext>
            </a:extLst>
          </p:cNvPr>
          <p:cNvGrpSpPr/>
          <p:nvPr/>
        </p:nvGrpSpPr>
        <p:grpSpPr>
          <a:xfrm>
            <a:off x="4778002" y="3622283"/>
            <a:ext cx="720000" cy="430244"/>
            <a:chOff x="6555416" y="4900731"/>
            <a:chExt cx="720000" cy="378515"/>
          </a:xfrm>
        </p:grpSpPr>
        <p:sp>
          <p:nvSpPr>
            <p:cNvPr id="548" name="四角形: 上の 2 つの角を丸める 547">
              <a:extLst>
                <a:ext uri="{FF2B5EF4-FFF2-40B4-BE49-F238E27FC236}">
                  <a16:creationId xmlns:a16="http://schemas.microsoft.com/office/drawing/2014/main" id="{8162DD4F-580A-4656-BCA3-F068156CD3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多可町</a:t>
              </a:r>
            </a:p>
          </p:txBody>
        </p:sp>
        <p:sp>
          <p:nvSpPr>
            <p:cNvPr id="549" name="四角形: 上の 2 つの角を丸める 548">
              <a:extLst>
                <a:ext uri="{FF2B5EF4-FFF2-40B4-BE49-F238E27FC236}">
                  <a16:creationId xmlns:a16="http://schemas.microsoft.com/office/drawing/2014/main" id="{D6866AD5-0827-49C3-93A5-7CEB46C09D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0" name="グループ化 549">
            <a:extLst>
              <a:ext uri="{FF2B5EF4-FFF2-40B4-BE49-F238E27FC236}">
                <a16:creationId xmlns:a16="http://schemas.microsoft.com/office/drawing/2014/main" id="{04967EA3-C11B-48B8-9104-5D1E1DA5C606}"/>
              </a:ext>
            </a:extLst>
          </p:cNvPr>
          <p:cNvGrpSpPr/>
          <p:nvPr/>
        </p:nvGrpSpPr>
        <p:grpSpPr>
          <a:xfrm>
            <a:off x="5148655" y="4090350"/>
            <a:ext cx="720000" cy="430244"/>
            <a:chOff x="6555416" y="4900731"/>
            <a:chExt cx="720000" cy="378515"/>
          </a:xfrm>
        </p:grpSpPr>
        <p:sp>
          <p:nvSpPr>
            <p:cNvPr id="551" name="四角形: 上の 2 つの角を丸める 550">
              <a:extLst>
                <a:ext uri="{FF2B5EF4-FFF2-40B4-BE49-F238E27FC236}">
                  <a16:creationId xmlns:a16="http://schemas.microsoft.com/office/drawing/2014/main" id="{C5735FF8-52DC-4013-AEFF-59F0AABD95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西脇市</a:t>
              </a:r>
            </a:p>
          </p:txBody>
        </p:sp>
        <p:sp>
          <p:nvSpPr>
            <p:cNvPr id="552" name="四角形: 上の 2 つの角を丸める 551">
              <a:extLst>
                <a:ext uri="{FF2B5EF4-FFF2-40B4-BE49-F238E27FC236}">
                  <a16:creationId xmlns:a16="http://schemas.microsoft.com/office/drawing/2014/main" id="{1C5AAE5B-2223-4C8B-A384-7100981F901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3" name="グループ化 552">
            <a:extLst>
              <a:ext uri="{FF2B5EF4-FFF2-40B4-BE49-F238E27FC236}">
                <a16:creationId xmlns:a16="http://schemas.microsoft.com/office/drawing/2014/main" id="{54A5041A-A900-442C-9AB3-1FD17F2F8EE3}"/>
              </a:ext>
            </a:extLst>
          </p:cNvPr>
          <p:cNvGrpSpPr/>
          <p:nvPr/>
        </p:nvGrpSpPr>
        <p:grpSpPr>
          <a:xfrm>
            <a:off x="5322826" y="4558436"/>
            <a:ext cx="720000" cy="430244"/>
            <a:chOff x="6555416" y="4900731"/>
            <a:chExt cx="720000" cy="378515"/>
          </a:xfrm>
        </p:grpSpPr>
        <p:sp>
          <p:nvSpPr>
            <p:cNvPr id="554" name="四角形: 上の 2 つの角を丸める 553">
              <a:extLst>
                <a:ext uri="{FF2B5EF4-FFF2-40B4-BE49-F238E27FC236}">
                  <a16:creationId xmlns:a16="http://schemas.microsoft.com/office/drawing/2014/main" id="{D59176EB-F1E4-4E0A-A3C9-96AC6A482C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加東市</a:t>
              </a:r>
            </a:p>
          </p:txBody>
        </p:sp>
        <p:sp>
          <p:nvSpPr>
            <p:cNvPr id="555" name="四角形: 上の 2 つの角を丸める 554">
              <a:extLst>
                <a:ext uri="{FF2B5EF4-FFF2-40B4-BE49-F238E27FC236}">
                  <a16:creationId xmlns:a16="http://schemas.microsoft.com/office/drawing/2014/main" id="{D64501AE-78D1-497C-8B60-8872B89E28D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6" name="グループ化 555">
            <a:extLst>
              <a:ext uri="{FF2B5EF4-FFF2-40B4-BE49-F238E27FC236}">
                <a16:creationId xmlns:a16="http://schemas.microsoft.com/office/drawing/2014/main" id="{E53E36B3-C7A5-41B4-827B-336B8AC8EAE0}"/>
              </a:ext>
            </a:extLst>
          </p:cNvPr>
          <p:cNvGrpSpPr/>
          <p:nvPr/>
        </p:nvGrpSpPr>
        <p:grpSpPr>
          <a:xfrm>
            <a:off x="3668540" y="4460039"/>
            <a:ext cx="720000" cy="430244"/>
            <a:chOff x="6555416" y="4900731"/>
            <a:chExt cx="720000" cy="378515"/>
          </a:xfrm>
        </p:grpSpPr>
        <p:sp>
          <p:nvSpPr>
            <p:cNvPr id="557" name="四角形: 上の 2 つの角を丸める 556">
              <a:extLst>
                <a:ext uri="{FF2B5EF4-FFF2-40B4-BE49-F238E27FC236}">
                  <a16:creationId xmlns:a16="http://schemas.microsoft.com/office/drawing/2014/main" id="{A3A8DA51-16B7-47EA-A989-80913EFE074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福崎町</a:t>
              </a:r>
            </a:p>
          </p:txBody>
        </p:sp>
        <p:sp>
          <p:nvSpPr>
            <p:cNvPr id="558" name="四角形: 上の 2 つの角を丸める 557">
              <a:extLst>
                <a:ext uri="{FF2B5EF4-FFF2-40B4-BE49-F238E27FC236}">
                  <a16:creationId xmlns:a16="http://schemas.microsoft.com/office/drawing/2014/main" id="{724763C5-F7A0-40A4-ADB9-5611CB60BA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9" name="グループ化 558">
            <a:extLst>
              <a:ext uri="{FF2B5EF4-FFF2-40B4-BE49-F238E27FC236}">
                <a16:creationId xmlns:a16="http://schemas.microsoft.com/office/drawing/2014/main" id="{6737EB29-4B60-4A65-9941-9D3179CD99B5}"/>
              </a:ext>
            </a:extLst>
          </p:cNvPr>
          <p:cNvGrpSpPr/>
          <p:nvPr/>
        </p:nvGrpSpPr>
        <p:grpSpPr>
          <a:xfrm>
            <a:off x="3995705" y="3981067"/>
            <a:ext cx="720000" cy="430244"/>
            <a:chOff x="6555416" y="4900731"/>
            <a:chExt cx="720000" cy="378515"/>
          </a:xfrm>
        </p:grpSpPr>
        <p:sp>
          <p:nvSpPr>
            <p:cNvPr id="560" name="四角形: 上の 2 つの角を丸める 559">
              <a:extLst>
                <a:ext uri="{FF2B5EF4-FFF2-40B4-BE49-F238E27FC236}">
                  <a16:creationId xmlns:a16="http://schemas.microsoft.com/office/drawing/2014/main" id="{A18DFF6D-D574-4583-A152-7F577924A4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市川町</a:t>
              </a:r>
            </a:p>
          </p:txBody>
        </p:sp>
        <p:sp>
          <p:nvSpPr>
            <p:cNvPr id="561" name="四角形: 上の 2 つの角を丸める 560">
              <a:extLst>
                <a:ext uri="{FF2B5EF4-FFF2-40B4-BE49-F238E27FC236}">
                  <a16:creationId xmlns:a16="http://schemas.microsoft.com/office/drawing/2014/main" id="{A271E1EA-673C-489F-9B8C-6E2618B4F0D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62" name="グループ化 561">
            <a:extLst>
              <a:ext uri="{FF2B5EF4-FFF2-40B4-BE49-F238E27FC236}">
                <a16:creationId xmlns:a16="http://schemas.microsoft.com/office/drawing/2014/main" id="{0465A54C-E627-4501-8B98-412E397BF424}"/>
              </a:ext>
            </a:extLst>
          </p:cNvPr>
          <p:cNvGrpSpPr/>
          <p:nvPr/>
        </p:nvGrpSpPr>
        <p:grpSpPr>
          <a:xfrm>
            <a:off x="2837332" y="4277605"/>
            <a:ext cx="720000" cy="430244"/>
            <a:chOff x="6555416" y="4900731"/>
            <a:chExt cx="720000" cy="378515"/>
          </a:xfrm>
        </p:grpSpPr>
        <p:sp>
          <p:nvSpPr>
            <p:cNvPr id="563" name="四角形: 上の 2 つの角を丸める 562">
              <a:extLst>
                <a:ext uri="{FF2B5EF4-FFF2-40B4-BE49-F238E27FC236}">
                  <a16:creationId xmlns:a16="http://schemas.microsoft.com/office/drawing/2014/main" id="{AB117400-EEF8-4266-A3D8-805DB47F289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たつの市</a:t>
              </a:r>
            </a:p>
          </p:txBody>
        </p:sp>
        <p:sp>
          <p:nvSpPr>
            <p:cNvPr id="564" name="四角形: 上の 2 つの角を丸める 563">
              <a:extLst>
                <a:ext uri="{FF2B5EF4-FFF2-40B4-BE49-F238E27FC236}">
                  <a16:creationId xmlns:a16="http://schemas.microsoft.com/office/drawing/2014/main" id="{B22EF45D-4793-472A-9D0C-75312CC5C6E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65" name="グループ化 564">
            <a:extLst>
              <a:ext uri="{FF2B5EF4-FFF2-40B4-BE49-F238E27FC236}">
                <a16:creationId xmlns:a16="http://schemas.microsoft.com/office/drawing/2014/main" id="{A57F3627-35C9-4C49-A139-DC968D115A77}"/>
              </a:ext>
            </a:extLst>
          </p:cNvPr>
          <p:cNvGrpSpPr/>
          <p:nvPr/>
        </p:nvGrpSpPr>
        <p:grpSpPr>
          <a:xfrm>
            <a:off x="3764047" y="5016400"/>
            <a:ext cx="720000" cy="430244"/>
            <a:chOff x="6555416" y="4900731"/>
            <a:chExt cx="720000" cy="378515"/>
          </a:xfrm>
        </p:grpSpPr>
        <p:sp>
          <p:nvSpPr>
            <p:cNvPr id="566" name="四角形: 上の 2 つの角を丸める 565">
              <a:extLst>
                <a:ext uri="{FF2B5EF4-FFF2-40B4-BE49-F238E27FC236}">
                  <a16:creationId xmlns:a16="http://schemas.microsoft.com/office/drawing/2014/main" id="{F48F4F3F-3F6E-4CDB-9113-EE4AF2C39E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太子町</a:t>
              </a:r>
            </a:p>
          </p:txBody>
        </p:sp>
        <p:sp>
          <p:nvSpPr>
            <p:cNvPr id="567" name="四角形: 上の 2 つの角を丸める 566">
              <a:extLst>
                <a:ext uri="{FF2B5EF4-FFF2-40B4-BE49-F238E27FC236}">
                  <a16:creationId xmlns:a16="http://schemas.microsoft.com/office/drawing/2014/main" id="{3CAFD4E4-99C6-4FAC-A88B-651E5BD7F2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68" name="グループ化 567">
            <a:extLst>
              <a:ext uri="{FF2B5EF4-FFF2-40B4-BE49-F238E27FC236}">
                <a16:creationId xmlns:a16="http://schemas.microsoft.com/office/drawing/2014/main" id="{8C2B0CD4-5E87-43E0-8E5F-B2026B84556A}"/>
              </a:ext>
            </a:extLst>
          </p:cNvPr>
          <p:cNvGrpSpPr/>
          <p:nvPr/>
        </p:nvGrpSpPr>
        <p:grpSpPr>
          <a:xfrm>
            <a:off x="2619618" y="4996062"/>
            <a:ext cx="720000" cy="430244"/>
            <a:chOff x="6555416" y="4900731"/>
            <a:chExt cx="720000" cy="378515"/>
          </a:xfrm>
        </p:grpSpPr>
        <p:sp>
          <p:nvSpPr>
            <p:cNvPr id="569" name="四角形: 上の 2 つの角を丸める 568">
              <a:extLst>
                <a:ext uri="{FF2B5EF4-FFF2-40B4-BE49-F238E27FC236}">
                  <a16:creationId xmlns:a16="http://schemas.microsoft.com/office/drawing/2014/main" id="{1689C3F8-2C67-453C-90B1-041FAB63F31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相生市</a:t>
              </a:r>
            </a:p>
          </p:txBody>
        </p:sp>
        <p:sp>
          <p:nvSpPr>
            <p:cNvPr id="570" name="四角形: 上の 2 つの角を丸める 569">
              <a:extLst>
                <a:ext uri="{FF2B5EF4-FFF2-40B4-BE49-F238E27FC236}">
                  <a16:creationId xmlns:a16="http://schemas.microsoft.com/office/drawing/2014/main" id="{A3C93082-73BC-44FE-B710-0138CCB8ABC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1" name="グループ化 570">
            <a:extLst>
              <a:ext uri="{FF2B5EF4-FFF2-40B4-BE49-F238E27FC236}">
                <a16:creationId xmlns:a16="http://schemas.microsoft.com/office/drawing/2014/main" id="{5040CCFF-46F4-49BC-879D-6BFCA16D5728}"/>
              </a:ext>
            </a:extLst>
          </p:cNvPr>
          <p:cNvGrpSpPr/>
          <p:nvPr/>
        </p:nvGrpSpPr>
        <p:grpSpPr>
          <a:xfrm>
            <a:off x="3632638" y="5974899"/>
            <a:ext cx="720000" cy="430244"/>
            <a:chOff x="6555416" y="4900731"/>
            <a:chExt cx="720000" cy="378515"/>
          </a:xfrm>
        </p:grpSpPr>
        <p:sp>
          <p:nvSpPr>
            <p:cNvPr id="572" name="四角形: 上の 2 つの角を丸める 571">
              <a:extLst>
                <a:ext uri="{FF2B5EF4-FFF2-40B4-BE49-F238E27FC236}">
                  <a16:creationId xmlns:a16="http://schemas.microsoft.com/office/drawing/2014/main" id="{18669D67-D8CC-4ED3-8B64-16C1EC400B3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高砂市</a:t>
              </a:r>
            </a:p>
          </p:txBody>
        </p:sp>
        <p:sp>
          <p:nvSpPr>
            <p:cNvPr id="573" name="四角形: 上の 2 つの角を丸める 572">
              <a:extLst>
                <a:ext uri="{FF2B5EF4-FFF2-40B4-BE49-F238E27FC236}">
                  <a16:creationId xmlns:a16="http://schemas.microsoft.com/office/drawing/2014/main" id="{D58A6BFC-8634-49FE-8849-5159D26B1CC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4" name="グループ化 573">
            <a:extLst>
              <a:ext uri="{FF2B5EF4-FFF2-40B4-BE49-F238E27FC236}">
                <a16:creationId xmlns:a16="http://schemas.microsoft.com/office/drawing/2014/main" id="{AAC95B67-8641-4A19-86B3-99FD8332B1FF}"/>
              </a:ext>
            </a:extLst>
          </p:cNvPr>
          <p:cNvGrpSpPr/>
          <p:nvPr/>
        </p:nvGrpSpPr>
        <p:grpSpPr>
          <a:xfrm>
            <a:off x="4394638" y="5974899"/>
            <a:ext cx="720000" cy="430244"/>
            <a:chOff x="6555416" y="4900731"/>
            <a:chExt cx="720000" cy="378515"/>
          </a:xfrm>
        </p:grpSpPr>
        <p:sp>
          <p:nvSpPr>
            <p:cNvPr id="575" name="四角形: 上の 2 つの角を丸める 574">
              <a:extLst>
                <a:ext uri="{FF2B5EF4-FFF2-40B4-BE49-F238E27FC236}">
                  <a16:creationId xmlns:a16="http://schemas.microsoft.com/office/drawing/2014/main" id="{D77DD204-8B5B-4543-869C-D2D574F1BBA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播磨町</a:t>
              </a:r>
            </a:p>
          </p:txBody>
        </p:sp>
        <p:sp>
          <p:nvSpPr>
            <p:cNvPr id="576" name="四角形: 上の 2 つの角を丸める 575">
              <a:extLst>
                <a:ext uri="{FF2B5EF4-FFF2-40B4-BE49-F238E27FC236}">
                  <a16:creationId xmlns:a16="http://schemas.microsoft.com/office/drawing/2014/main" id="{265F0BD0-AF91-465A-A088-28B23580C5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7" name="グループ化 576">
            <a:extLst>
              <a:ext uri="{FF2B5EF4-FFF2-40B4-BE49-F238E27FC236}">
                <a16:creationId xmlns:a16="http://schemas.microsoft.com/office/drawing/2014/main" id="{6D42D24A-179C-48FC-9240-80954EA942DA}"/>
              </a:ext>
            </a:extLst>
          </p:cNvPr>
          <p:cNvGrpSpPr/>
          <p:nvPr/>
        </p:nvGrpSpPr>
        <p:grpSpPr>
          <a:xfrm>
            <a:off x="5156638" y="5974899"/>
            <a:ext cx="720000" cy="430244"/>
            <a:chOff x="6555416" y="4900731"/>
            <a:chExt cx="720000" cy="378515"/>
          </a:xfrm>
        </p:grpSpPr>
        <p:sp>
          <p:nvSpPr>
            <p:cNvPr id="578" name="四角形: 上の 2 つの角を丸める 577">
              <a:extLst>
                <a:ext uri="{FF2B5EF4-FFF2-40B4-BE49-F238E27FC236}">
                  <a16:creationId xmlns:a16="http://schemas.microsoft.com/office/drawing/2014/main" id="{D64531BB-D313-4AC9-B790-B506ADFEB3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明石市</a:t>
              </a:r>
            </a:p>
          </p:txBody>
        </p:sp>
        <p:sp>
          <p:nvSpPr>
            <p:cNvPr id="579" name="四角形: 上の 2 つの角を丸める 578">
              <a:extLst>
                <a:ext uri="{FF2B5EF4-FFF2-40B4-BE49-F238E27FC236}">
                  <a16:creationId xmlns:a16="http://schemas.microsoft.com/office/drawing/2014/main" id="{8BCE6FC3-D3EB-4365-BCC4-A6D25F82C2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0" name="グループ化 579">
            <a:extLst>
              <a:ext uri="{FF2B5EF4-FFF2-40B4-BE49-F238E27FC236}">
                <a16:creationId xmlns:a16="http://schemas.microsoft.com/office/drawing/2014/main" id="{754BD549-2C86-4601-A972-AE31486758C2}"/>
              </a:ext>
            </a:extLst>
          </p:cNvPr>
          <p:cNvGrpSpPr/>
          <p:nvPr/>
        </p:nvGrpSpPr>
        <p:grpSpPr>
          <a:xfrm>
            <a:off x="4187810" y="5506813"/>
            <a:ext cx="720000" cy="430244"/>
            <a:chOff x="6555416" y="4900731"/>
            <a:chExt cx="720000" cy="378515"/>
          </a:xfrm>
        </p:grpSpPr>
        <p:sp>
          <p:nvSpPr>
            <p:cNvPr id="581" name="四角形: 上の 2 つの角を丸める 580">
              <a:extLst>
                <a:ext uri="{FF2B5EF4-FFF2-40B4-BE49-F238E27FC236}">
                  <a16:creationId xmlns:a16="http://schemas.microsoft.com/office/drawing/2014/main" id="{472112C9-08FE-485F-9E76-3AA6C966A6D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加古川市</a:t>
              </a:r>
            </a:p>
          </p:txBody>
        </p:sp>
        <p:sp>
          <p:nvSpPr>
            <p:cNvPr id="582" name="四角形: 上の 2 つの角を丸める 581">
              <a:extLst>
                <a:ext uri="{FF2B5EF4-FFF2-40B4-BE49-F238E27FC236}">
                  <a16:creationId xmlns:a16="http://schemas.microsoft.com/office/drawing/2014/main" id="{74FA6214-F4DE-43FB-AB92-663241431B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3" name="グループ化 582">
            <a:extLst>
              <a:ext uri="{FF2B5EF4-FFF2-40B4-BE49-F238E27FC236}">
                <a16:creationId xmlns:a16="http://schemas.microsoft.com/office/drawing/2014/main" id="{03D7798C-4DEE-4CF5-99E7-06B2BD396C86}"/>
              </a:ext>
            </a:extLst>
          </p:cNvPr>
          <p:cNvGrpSpPr/>
          <p:nvPr/>
        </p:nvGrpSpPr>
        <p:grpSpPr>
          <a:xfrm>
            <a:off x="4949810" y="5506813"/>
            <a:ext cx="720000" cy="430244"/>
            <a:chOff x="6555416" y="4900731"/>
            <a:chExt cx="720000" cy="378515"/>
          </a:xfrm>
        </p:grpSpPr>
        <p:sp>
          <p:nvSpPr>
            <p:cNvPr id="584" name="四角形: 上の 2 つの角を丸める 583">
              <a:extLst>
                <a:ext uri="{FF2B5EF4-FFF2-40B4-BE49-F238E27FC236}">
                  <a16:creationId xmlns:a16="http://schemas.microsoft.com/office/drawing/2014/main" id="{5DDF24B1-BCCD-4CB8-B3D1-BC4312C1F2F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稲美町</a:t>
              </a:r>
            </a:p>
          </p:txBody>
        </p:sp>
        <p:sp>
          <p:nvSpPr>
            <p:cNvPr id="585" name="四角形: 上の 2 つの角を丸める 584">
              <a:extLst>
                <a:ext uri="{FF2B5EF4-FFF2-40B4-BE49-F238E27FC236}">
                  <a16:creationId xmlns:a16="http://schemas.microsoft.com/office/drawing/2014/main" id="{353A6984-C79F-4105-B2FF-4B2B1BA7A2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6" name="グループ化 585">
            <a:extLst>
              <a:ext uri="{FF2B5EF4-FFF2-40B4-BE49-F238E27FC236}">
                <a16:creationId xmlns:a16="http://schemas.microsoft.com/office/drawing/2014/main" id="{1F70047D-BCE8-470F-933E-CF9B4D3BB826}"/>
              </a:ext>
            </a:extLst>
          </p:cNvPr>
          <p:cNvGrpSpPr/>
          <p:nvPr/>
        </p:nvGrpSpPr>
        <p:grpSpPr>
          <a:xfrm>
            <a:off x="5711810" y="5245556"/>
            <a:ext cx="720000" cy="430244"/>
            <a:chOff x="6555416" y="4900731"/>
            <a:chExt cx="720000" cy="378515"/>
          </a:xfrm>
        </p:grpSpPr>
        <p:sp>
          <p:nvSpPr>
            <p:cNvPr id="587" name="四角形: 上の 2 つの角を丸める 586">
              <a:extLst>
                <a:ext uri="{FF2B5EF4-FFF2-40B4-BE49-F238E27FC236}">
                  <a16:creationId xmlns:a16="http://schemas.microsoft.com/office/drawing/2014/main" id="{914478A8-CD38-4577-9582-31CCC731DA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三木市</a:t>
              </a:r>
            </a:p>
          </p:txBody>
        </p:sp>
        <p:sp>
          <p:nvSpPr>
            <p:cNvPr id="588" name="四角形: 上の 2 つの角を丸める 587">
              <a:extLst>
                <a:ext uri="{FF2B5EF4-FFF2-40B4-BE49-F238E27FC236}">
                  <a16:creationId xmlns:a16="http://schemas.microsoft.com/office/drawing/2014/main" id="{D05357F1-BCF4-4183-9732-A7A3600683D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9" name="グループ化 588">
            <a:extLst>
              <a:ext uri="{FF2B5EF4-FFF2-40B4-BE49-F238E27FC236}">
                <a16:creationId xmlns:a16="http://schemas.microsoft.com/office/drawing/2014/main" id="{9A81101A-DE01-4D8B-8F34-E7CFA3E261A2}"/>
              </a:ext>
            </a:extLst>
          </p:cNvPr>
          <p:cNvGrpSpPr/>
          <p:nvPr/>
        </p:nvGrpSpPr>
        <p:grpSpPr>
          <a:xfrm>
            <a:off x="4539397" y="4558010"/>
            <a:ext cx="720000" cy="430244"/>
            <a:chOff x="6555416" y="4900731"/>
            <a:chExt cx="720000" cy="378515"/>
          </a:xfrm>
        </p:grpSpPr>
        <p:sp>
          <p:nvSpPr>
            <p:cNvPr id="590" name="四角形: 上の 2 つの角を丸める 589">
              <a:extLst>
                <a:ext uri="{FF2B5EF4-FFF2-40B4-BE49-F238E27FC236}">
                  <a16:creationId xmlns:a16="http://schemas.microsoft.com/office/drawing/2014/main" id="{ED58BA94-D6E4-45B4-B2FB-BDC7513D943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加西市</a:t>
              </a:r>
            </a:p>
          </p:txBody>
        </p:sp>
        <p:sp>
          <p:nvSpPr>
            <p:cNvPr id="591" name="四角形: 上の 2 つの角を丸める 590">
              <a:extLst>
                <a:ext uri="{FF2B5EF4-FFF2-40B4-BE49-F238E27FC236}">
                  <a16:creationId xmlns:a16="http://schemas.microsoft.com/office/drawing/2014/main" id="{0ED38E2C-22BC-4A19-A5A7-EBC86C06B1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2" name="グループ化 591">
            <a:extLst>
              <a:ext uri="{FF2B5EF4-FFF2-40B4-BE49-F238E27FC236}">
                <a16:creationId xmlns:a16="http://schemas.microsoft.com/office/drawing/2014/main" id="{E306DD1E-25ED-49FF-AF69-729A28FEBC4B}"/>
              </a:ext>
            </a:extLst>
          </p:cNvPr>
          <p:cNvGrpSpPr/>
          <p:nvPr/>
        </p:nvGrpSpPr>
        <p:grpSpPr>
          <a:xfrm>
            <a:off x="4833312" y="5026096"/>
            <a:ext cx="720000" cy="430244"/>
            <a:chOff x="6555416" y="4900731"/>
            <a:chExt cx="720000" cy="378515"/>
          </a:xfrm>
        </p:grpSpPr>
        <p:sp>
          <p:nvSpPr>
            <p:cNvPr id="593" name="四角形: 上の 2 つの角を丸める 592">
              <a:extLst>
                <a:ext uri="{FF2B5EF4-FFF2-40B4-BE49-F238E27FC236}">
                  <a16:creationId xmlns:a16="http://schemas.microsoft.com/office/drawing/2014/main" id="{8DD0F562-AB83-484E-BF60-CCA92C0DA36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小野市</a:t>
              </a:r>
            </a:p>
          </p:txBody>
        </p:sp>
        <p:sp>
          <p:nvSpPr>
            <p:cNvPr id="594" name="四角形: 上の 2 つの角を丸める 593">
              <a:extLst>
                <a:ext uri="{FF2B5EF4-FFF2-40B4-BE49-F238E27FC236}">
                  <a16:creationId xmlns:a16="http://schemas.microsoft.com/office/drawing/2014/main" id="{5718819E-AF41-4C0E-8375-4A242FFE8A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4859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テキスト ボックス 249">
            <a:extLst>
              <a:ext uri="{FF2B5EF4-FFF2-40B4-BE49-F238E27FC236}">
                <a16:creationId xmlns:a16="http://schemas.microsoft.com/office/drawing/2014/main" id="{61C46274-CCB8-4DBC-AAF9-D24A817BE9EA}"/>
              </a:ext>
            </a:extLst>
          </p:cNvPr>
          <p:cNvSpPr txBox="1"/>
          <p:nvPr/>
        </p:nvSpPr>
        <p:spPr>
          <a:xfrm>
            <a:off x="6748248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兵庫県</a:t>
            </a:r>
          </a:p>
        </p:txBody>
      </p:sp>
      <p:sp>
        <p:nvSpPr>
          <p:cNvPr id="251" name="テキスト ボックス 250">
            <a:extLst>
              <a:ext uri="{FF2B5EF4-FFF2-40B4-BE49-F238E27FC236}">
                <a16:creationId xmlns:a16="http://schemas.microsoft.com/office/drawing/2014/main" id="{E4616129-B854-4F9F-A660-158EEA8C6E8F}"/>
              </a:ext>
            </a:extLst>
          </p:cNvPr>
          <p:cNvSpPr txBox="1"/>
          <p:nvPr/>
        </p:nvSpPr>
        <p:spPr>
          <a:xfrm>
            <a:off x="6712970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252" name="直線コネクタ 251">
            <a:extLst>
              <a:ext uri="{FF2B5EF4-FFF2-40B4-BE49-F238E27FC236}">
                <a16:creationId xmlns:a16="http://schemas.microsoft.com/office/drawing/2014/main" id="{B1B06DD5-BB66-4BDC-B8B6-FA55C9FDF13C}"/>
              </a:ext>
            </a:extLst>
          </p:cNvPr>
          <p:cNvCxnSpPr/>
          <p:nvPr/>
        </p:nvCxnSpPr>
        <p:spPr>
          <a:xfrm>
            <a:off x="6739859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4DD21B3A-870D-40B4-AEFA-1648AF207716}"/>
              </a:ext>
            </a:extLst>
          </p:cNvPr>
          <p:cNvGrpSpPr/>
          <p:nvPr/>
        </p:nvGrpSpPr>
        <p:grpSpPr>
          <a:xfrm>
            <a:off x="190850" y="363502"/>
            <a:ext cx="9538414" cy="6236610"/>
            <a:chOff x="190850" y="363502"/>
            <a:chExt cx="9538414" cy="6236610"/>
          </a:xfrm>
        </p:grpSpPr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991C4FB6-57C8-439B-80C6-CE1E513D25D2}"/>
                </a:ext>
              </a:extLst>
            </p:cNvPr>
            <p:cNvSpPr/>
            <p:nvPr/>
          </p:nvSpPr>
          <p:spPr>
            <a:xfrm>
              <a:off x="912953" y="571500"/>
              <a:ext cx="1333500" cy="3267075"/>
            </a:xfrm>
            <a:custGeom>
              <a:avLst/>
              <a:gdLst>
                <a:gd name="connsiteX0" fmla="*/ 1333500 w 1333500"/>
                <a:gd name="connsiteY0" fmla="*/ 0 h 3267075"/>
                <a:gd name="connsiteX1" fmla="*/ 1333500 w 1333500"/>
                <a:gd name="connsiteY1" fmla="*/ 1933575 h 3267075"/>
                <a:gd name="connsiteX2" fmla="*/ 0 w 1333500"/>
                <a:gd name="connsiteY2" fmla="*/ 3267075 h 3267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33500" h="3267075">
                  <a:moveTo>
                    <a:pt x="1333500" y="0"/>
                  </a:moveTo>
                  <a:lnTo>
                    <a:pt x="1333500" y="1933575"/>
                  </a:lnTo>
                  <a:lnTo>
                    <a:pt x="0" y="3267075"/>
                  </a:lnTo>
                </a:path>
              </a:pathLst>
            </a:custGeom>
            <a:noFill/>
            <a:ln w="31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83"/>
            </a:p>
          </p:txBody>
        </p:sp>
        <p:grpSp>
          <p:nvGrpSpPr>
            <p:cNvPr id="311" name="Group 8">
              <a:extLst>
                <a:ext uri="{FF2B5EF4-FFF2-40B4-BE49-F238E27FC236}">
                  <a16:creationId xmlns:a16="http://schemas.microsoft.com/office/drawing/2014/main" id="{1CEBD283-C73D-4B8E-9733-D696D47CBE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82489" y="1084455"/>
              <a:ext cx="2946775" cy="2375187"/>
              <a:chOff x="5166" y="4385"/>
              <a:chExt cx="1758" cy="1417"/>
            </a:xfrm>
          </p:grpSpPr>
          <p:sp>
            <p:nvSpPr>
              <p:cNvPr id="312" name="Freeform 9">
                <a:extLst>
                  <a:ext uri="{FF2B5EF4-FFF2-40B4-BE49-F238E27FC236}">
                    <a16:creationId xmlns:a16="http://schemas.microsoft.com/office/drawing/2014/main" id="{A4CE0ED8-B5BB-4E0D-B0DB-9557D4AB1D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7" y="4952"/>
                <a:ext cx="227" cy="397"/>
              </a:xfrm>
              <a:custGeom>
                <a:avLst/>
                <a:gdLst>
                  <a:gd name="T0" fmla="*/ 227 w 227"/>
                  <a:gd name="T1" fmla="*/ 397 h 397"/>
                  <a:gd name="T2" fmla="*/ 227 w 227"/>
                  <a:gd name="T3" fmla="*/ 283 h 397"/>
                  <a:gd name="T4" fmla="*/ 170 w 227"/>
                  <a:gd name="T5" fmla="*/ 283 h 397"/>
                  <a:gd name="T6" fmla="*/ 170 w 227"/>
                  <a:gd name="T7" fmla="*/ 113 h 397"/>
                  <a:gd name="T8" fmla="*/ 113 w 227"/>
                  <a:gd name="T9" fmla="*/ 113 h 397"/>
                  <a:gd name="T10" fmla="*/ 113 w 227"/>
                  <a:gd name="T11" fmla="*/ 57 h 397"/>
                  <a:gd name="T12" fmla="*/ 57 w 227"/>
                  <a:gd name="T13" fmla="*/ 57 h 397"/>
                  <a:gd name="T14" fmla="*/ 57 w 227"/>
                  <a:gd name="T15" fmla="*/ 0 h 397"/>
                  <a:gd name="T16" fmla="*/ 0 w 227"/>
                  <a:gd name="T17" fmla="*/ 0 h 397"/>
                  <a:gd name="T18" fmla="*/ 0 w 227"/>
                  <a:gd name="T19" fmla="*/ 113 h 397"/>
                  <a:gd name="T20" fmla="*/ 57 w 227"/>
                  <a:gd name="T21" fmla="*/ 113 h 397"/>
                  <a:gd name="T22" fmla="*/ 57 w 227"/>
                  <a:gd name="T23" fmla="*/ 397 h 397"/>
                  <a:gd name="T24" fmla="*/ 227 w 227"/>
                  <a:gd name="T25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397">
                    <a:moveTo>
                      <a:pt x="227" y="397"/>
                    </a:move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397"/>
                    </a:lnTo>
                    <a:lnTo>
                      <a:pt x="227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13" name="Freeform 10">
                <a:extLst>
                  <a:ext uri="{FF2B5EF4-FFF2-40B4-BE49-F238E27FC236}">
                    <a16:creationId xmlns:a16="http://schemas.microsoft.com/office/drawing/2014/main" id="{A78656D7-DF87-4D9F-9E45-C87D9C18D6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4" y="5009"/>
                <a:ext cx="170" cy="340"/>
              </a:xfrm>
              <a:custGeom>
                <a:avLst/>
                <a:gdLst>
                  <a:gd name="T0" fmla="*/ 170 w 170"/>
                  <a:gd name="T1" fmla="*/ 340 h 340"/>
                  <a:gd name="T2" fmla="*/ 0 w 170"/>
                  <a:gd name="T3" fmla="*/ 340 h 340"/>
                  <a:gd name="T4" fmla="*/ 0 w 170"/>
                  <a:gd name="T5" fmla="*/ 113 h 340"/>
                  <a:gd name="T6" fmla="*/ 56 w 170"/>
                  <a:gd name="T7" fmla="*/ 113 h 340"/>
                  <a:gd name="T8" fmla="*/ 56 w 170"/>
                  <a:gd name="T9" fmla="*/ 0 h 340"/>
                  <a:gd name="T10" fmla="*/ 113 w 170"/>
                  <a:gd name="T11" fmla="*/ 0 h 340"/>
                  <a:gd name="T12" fmla="*/ 113 w 170"/>
                  <a:gd name="T13" fmla="*/ 56 h 340"/>
                  <a:gd name="T14" fmla="*/ 170 w 170"/>
                  <a:gd name="T15" fmla="*/ 56 h 340"/>
                  <a:gd name="T16" fmla="*/ 170 w 170"/>
                  <a:gd name="T17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340">
                    <a:moveTo>
                      <a:pt x="170" y="340"/>
                    </a:moveTo>
                    <a:lnTo>
                      <a:pt x="0" y="340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0"/>
                    </a:lnTo>
                    <a:lnTo>
                      <a:pt x="113" y="0"/>
                    </a:lnTo>
                    <a:lnTo>
                      <a:pt x="113" y="56"/>
                    </a:lnTo>
                    <a:lnTo>
                      <a:pt x="170" y="56"/>
                    </a:lnTo>
                    <a:lnTo>
                      <a:pt x="170" y="34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14" name="Freeform 11">
                <a:extLst>
                  <a:ext uri="{FF2B5EF4-FFF2-40B4-BE49-F238E27FC236}">
                    <a16:creationId xmlns:a16="http://schemas.microsoft.com/office/drawing/2014/main" id="{AAA43E8E-3FD9-4014-A41B-6733A18C6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4" y="5405"/>
                <a:ext cx="170" cy="114"/>
              </a:xfrm>
              <a:custGeom>
                <a:avLst/>
                <a:gdLst>
                  <a:gd name="T0" fmla="*/ 170 w 170"/>
                  <a:gd name="T1" fmla="*/ 0 h 114"/>
                  <a:gd name="T2" fmla="*/ 0 w 170"/>
                  <a:gd name="T3" fmla="*/ 0 h 114"/>
                  <a:gd name="T4" fmla="*/ 0 w 170"/>
                  <a:gd name="T5" fmla="*/ 114 h 114"/>
                  <a:gd name="T6" fmla="*/ 170 w 170"/>
                  <a:gd name="T7" fmla="*/ 114 h 114"/>
                  <a:gd name="T8" fmla="*/ 170 w 170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114">
                    <a:moveTo>
                      <a:pt x="170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70" y="114"/>
                    </a:lnTo>
                    <a:lnTo>
                      <a:pt x="17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15" name="Freeform 12">
                <a:extLst>
                  <a:ext uri="{FF2B5EF4-FFF2-40B4-BE49-F238E27FC236}">
                    <a16:creationId xmlns:a16="http://schemas.microsoft.com/office/drawing/2014/main" id="{A7C799A8-1C33-499E-A962-C92FB75DD3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3" y="5689"/>
                <a:ext cx="114" cy="57"/>
              </a:xfrm>
              <a:custGeom>
                <a:avLst/>
                <a:gdLst>
                  <a:gd name="T0" fmla="*/ 114 w 114"/>
                  <a:gd name="T1" fmla="*/ 0 h 57"/>
                  <a:gd name="T2" fmla="*/ 0 w 114"/>
                  <a:gd name="T3" fmla="*/ 0 h 57"/>
                  <a:gd name="T4" fmla="*/ 0 w 114"/>
                  <a:gd name="T5" fmla="*/ 57 h 57"/>
                  <a:gd name="T6" fmla="*/ 114 w 114"/>
                  <a:gd name="T7" fmla="*/ 57 h 57"/>
                  <a:gd name="T8" fmla="*/ 114 w 114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57">
                    <a:moveTo>
                      <a:pt x="114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16" name="Freeform 13">
                <a:extLst>
                  <a:ext uri="{FF2B5EF4-FFF2-40B4-BE49-F238E27FC236}">
                    <a16:creationId xmlns:a16="http://schemas.microsoft.com/office/drawing/2014/main" id="{A1E8318A-F2B2-47DF-A995-77CBBD712A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3" y="5462"/>
                <a:ext cx="171" cy="170"/>
              </a:xfrm>
              <a:custGeom>
                <a:avLst/>
                <a:gdLst>
                  <a:gd name="T0" fmla="*/ 57 w 171"/>
                  <a:gd name="T1" fmla="*/ 0 h 170"/>
                  <a:gd name="T2" fmla="*/ 0 w 171"/>
                  <a:gd name="T3" fmla="*/ 0 h 170"/>
                  <a:gd name="T4" fmla="*/ 0 w 171"/>
                  <a:gd name="T5" fmla="*/ 170 h 170"/>
                  <a:gd name="T6" fmla="*/ 171 w 171"/>
                  <a:gd name="T7" fmla="*/ 170 h 170"/>
                  <a:gd name="T8" fmla="*/ 171 w 171"/>
                  <a:gd name="T9" fmla="*/ 114 h 170"/>
                  <a:gd name="T10" fmla="*/ 114 w 171"/>
                  <a:gd name="T11" fmla="*/ 114 h 170"/>
                  <a:gd name="T12" fmla="*/ 114 w 171"/>
                  <a:gd name="T13" fmla="*/ 57 h 170"/>
                  <a:gd name="T14" fmla="*/ 57 w 171"/>
                  <a:gd name="T15" fmla="*/ 57 h 170"/>
                  <a:gd name="T16" fmla="*/ 57 w 171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1" h="170">
                    <a:moveTo>
                      <a:pt x="57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171" y="170"/>
                    </a:lnTo>
                    <a:lnTo>
                      <a:pt x="171" y="114"/>
                    </a:lnTo>
                    <a:lnTo>
                      <a:pt x="114" y="114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17" name="Freeform 14">
                <a:extLst>
                  <a:ext uri="{FF2B5EF4-FFF2-40B4-BE49-F238E27FC236}">
                    <a16:creationId xmlns:a16="http://schemas.microsoft.com/office/drawing/2014/main" id="{A8D6BCCD-A8E0-4B5F-B32C-08107A752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7" y="5009"/>
                <a:ext cx="283" cy="396"/>
              </a:xfrm>
              <a:custGeom>
                <a:avLst/>
                <a:gdLst>
                  <a:gd name="T0" fmla="*/ 227 w 283"/>
                  <a:gd name="T1" fmla="*/ 340 h 396"/>
                  <a:gd name="T2" fmla="*/ 170 w 283"/>
                  <a:gd name="T3" fmla="*/ 340 h 396"/>
                  <a:gd name="T4" fmla="*/ 170 w 283"/>
                  <a:gd name="T5" fmla="*/ 396 h 396"/>
                  <a:gd name="T6" fmla="*/ 113 w 283"/>
                  <a:gd name="T7" fmla="*/ 396 h 396"/>
                  <a:gd name="T8" fmla="*/ 113 w 283"/>
                  <a:gd name="T9" fmla="*/ 340 h 396"/>
                  <a:gd name="T10" fmla="*/ 56 w 283"/>
                  <a:gd name="T11" fmla="*/ 340 h 396"/>
                  <a:gd name="T12" fmla="*/ 56 w 283"/>
                  <a:gd name="T13" fmla="*/ 283 h 396"/>
                  <a:gd name="T14" fmla="*/ 0 w 283"/>
                  <a:gd name="T15" fmla="*/ 283 h 396"/>
                  <a:gd name="T16" fmla="*/ 0 w 283"/>
                  <a:gd name="T17" fmla="*/ 56 h 396"/>
                  <a:gd name="T18" fmla="*/ 170 w 283"/>
                  <a:gd name="T19" fmla="*/ 56 h 396"/>
                  <a:gd name="T20" fmla="*/ 170 w 283"/>
                  <a:gd name="T21" fmla="*/ 0 h 396"/>
                  <a:gd name="T22" fmla="*/ 283 w 283"/>
                  <a:gd name="T23" fmla="*/ 0 h 396"/>
                  <a:gd name="T24" fmla="*/ 283 w 283"/>
                  <a:gd name="T25" fmla="*/ 113 h 396"/>
                  <a:gd name="T26" fmla="*/ 227 w 283"/>
                  <a:gd name="T27" fmla="*/ 113 h 396"/>
                  <a:gd name="T28" fmla="*/ 227 w 283"/>
                  <a:gd name="T29" fmla="*/ 340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3" h="396">
                    <a:moveTo>
                      <a:pt x="227" y="340"/>
                    </a:moveTo>
                    <a:lnTo>
                      <a:pt x="170" y="340"/>
                    </a:lnTo>
                    <a:lnTo>
                      <a:pt x="170" y="396"/>
                    </a:lnTo>
                    <a:lnTo>
                      <a:pt x="113" y="396"/>
                    </a:lnTo>
                    <a:lnTo>
                      <a:pt x="113" y="340"/>
                    </a:lnTo>
                    <a:lnTo>
                      <a:pt x="56" y="340"/>
                    </a:lnTo>
                    <a:lnTo>
                      <a:pt x="56" y="283"/>
                    </a:lnTo>
                    <a:lnTo>
                      <a:pt x="0" y="283"/>
                    </a:lnTo>
                    <a:lnTo>
                      <a:pt x="0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283" y="0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34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18" name="Freeform 15">
                <a:extLst>
                  <a:ext uri="{FF2B5EF4-FFF2-40B4-BE49-F238E27FC236}">
                    <a16:creationId xmlns:a16="http://schemas.microsoft.com/office/drawing/2014/main" id="{9717B3CA-27CC-408C-A192-A8A81C315B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3" y="5235"/>
                <a:ext cx="227" cy="284"/>
              </a:xfrm>
              <a:custGeom>
                <a:avLst/>
                <a:gdLst>
                  <a:gd name="T0" fmla="*/ 114 w 227"/>
                  <a:gd name="T1" fmla="*/ 0 h 284"/>
                  <a:gd name="T2" fmla="*/ 57 w 227"/>
                  <a:gd name="T3" fmla="*/ 0 h 284"/>
                  <a:gd name="T4" fmla="*/ 57 w 227"/>
                  <a:gd name="T5" fmla="*/ 57 h 284"/>
                  <a:gd name="T6" fmla="*/ 0 w 227"/>
                  <a:gd name="T7" fmla="*/ 57 h 284"/>
                  <a:gd name="T8" fmla="*/ 0 w 227"/>
                  <a:gd name="T9" fmla="*/ 284 h 284"/>
                  <a:gd name="T10" fmla="*/ 57 w 227"/>
                  <a:gd name="T11" fmla="*/ 284 h 284"/>
                  <a:gd name="T12" fmla="*/ 57 w 227"/>
                  <a:gd name="T13" fmla="*/ 227 h 284"/>
                  <a:gd name="T14" fmla="*/ 170 w 227"/>
                  <a:gd name="T15" fmla="*/ 227 h 284"/>
                  <a:gd name="T16" fmla="*/ 170 w 227"/>
                  <a:gd name="T17" fmla="*/ 170 h 284"/>
                  <a:gd name="T18" fmla="*/ 227 w 227"/>
                  <a:gd name="T19" fmla="*/ 170 h 284"/>
                  <a:gd name="T20" fmla="*/ 227 w 227"/>
                  <a:gd name="T21" fmla="*/ 114 h 284"/>
                  <a:gd name="T22" fmla="*/ 170 w 227"/>
                  <a:gd name="T23" fmla="*/ 114 h 284"/>
                  <a:gd name="T24" fmla="*/ 170 w 227"/>
                  <a:gd name="T25" fmla="*/ 57 h 284"/>
                  <a:gd name="T26" fmla="*/ 114 w 227"/>
                  <a:gd name="T27" fmla="*/ 57 h 284"/>
                  <a:gd name="T28" fmla="*/ 114 w 227"/>
                  <a:gd name="T29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7" h="284">
                    <a:moveTo>
                      <a:pt x="114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19" name="Freeform 16">
                <a:extLst>
                  <a:ext uri="{FF2B5EF4-FFF2-40B4-BE49-F238E27FC236}">
                    <a16:creationId xmlns:a16="http://schemas.microsoft.com/office/drawing/2014/main" id="{7CEDDF54-39DF-4F49-83C7-284AE067C5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5349"/>
                <a:ext cx="170" cy="340"/>
              </a:xfrm>
              <a:custGeom>
                <a:avLst/>
                <a:gdLst>
                  <a:gd name="T0" fmla="*/ 113 w 170"/>
                  <a:gd name="T1" fmla="*/ 0 h 340"/>
                  <a:gd name="T2" fmla="*/ 0 w 170"/>
                  <a:gd name="T3" fmla="*/ 0 h 340"/>
                  <a:gd name="T4" fmla="*/ 0 w 170"/>
                  <a:gd name="T5" fmla="*/ 113 h 340"/>
                  <a:gd name="T6" fmla="*/ 57 w 170"/>
                  <a:gd name="T7" fmla="*/ 113 h 340"/>
                  <a:gd name="T8" fmla="*/ 57 w 170"/>
                  <a:gd name="T9" fmla="*/ 340 h 340"/>
                  <a:gd name="T10" fmla="*/ 113 w 170"/>
                  <a:gd name="T11" fmla="*/ 340 h 340"/>
                  <a:gd name="T12" fmla="*/ 113 w 170"/>
                  <a:gd name="T13" fmla="*/ 283 h 340"/>
                  <a:gd name="T14" fmla="*/ 170 w 170"/>
                  <a:gd name="T15" fmla="*/ 283 h 340"/>
                  <a:gd name="T16" fmla="*/ 170 w 170"/>
                  <a:gd name="T17" fmla="*/ 170 h 340"/>
                  <a:gd name="T18" fmla="*/ 113 w 170"/>
                  <a:gd name="T19" fmla="*/ 170 h 340"/>
                  <a:gd name="T20" fmla="*/ 113 w 170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340">
                    <a:moveTo>
                      <a:pt x="113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20" name="Freeform 17">
                <a:extLst>
                  <a:ext uri="{FF2B5EF4-FFF2-40B4-BE49-F238E27FC236}">
                    <a16:creationId xmlns:a16="http://schemas.microsoft.com/office/drawing/2014/main" id="{93A6BF3D-9CBB-45E7-AAEC-E24D5ECF1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5405"/>
                <a:ext cx="170" cy="284"/>
              </a:xfrm>
              <a:custGeom>
                <a:avLst/>
                <a:gdLst>
                  <a:gd name="T0" fmla="*/ 113 w 170"/>
                  <a:gd name="T1" fmla="*/ 0 h 284"/>
                  <a:gd name="T2" fmla="*/ 0 w 170"/>
                  <a:gd name="T3" fmla="*/ 0 h 284"/>
                  <a:gd name="T4" fmla="*/ 0 w 170"/>
                  <a:gd name="T5" fmla="*/ 57 h 284"/>
                  <a:gd name="T6" fmla="*/ 56 w 170"/>
                  <a:gd name="T7" fmla="*/ 57 h 284"/>
                  <a:gd name="T8" fmla="*/ 56 w 170"/>
                  <a:gd name="T9" fmla="*/ 227 h 284"/>
                  <a:gd name="T10" fmla="*/ 113 w 170"/>
                  <a:gd name="T11" fmla="*/ 227 h 284"/>
                  <a:gd name="T12" fmla="*/ 113 w 170"/>
                  <a:gd name="T13" fmla="*/ 284 h 284"/>
                  <a:gd name="T14" fmla="*/ 170 w 170"/>
                  <a:gd name="T15" fmla="*/ 284 h 284"/>
                  <a:gd name="T16" fmla="*/ 170 w 170"/>
                  <a:gd name="T17" fmla="*/ 57 h 284"/>
                  <a:gd name="T18" fmla="*/ 113 w 170"/>
                  <a:gd name="T19" fmla="*/ 57 h 284"/>
                  <a:gd name="T20" fmla="*/ 113 w 170"/>
                  <a:gd name="T2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284">
                    <a:moveTo>
                      <a:pt x="113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170" y="284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21" name="Freeform 18">
                <a:extLst>
                  <a:ext uri="{FF2B5EF4-FFF2-40B4-BE49-F238E27FC236}">
                    <a16:creationId xmlns:a16="http://schemas.microsoft.com/office/drawing/2014/main" id="{10CF55A2-E1F9-43EC-9192-CE5924A46E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0" y="5292"/>
                <a:ext cx="340" cy="454"/>
              </a:xfrm>
              <a:custGeom>
                <a:avLst/>
                <a:gdLst>
                  <a:gd name="T0" fmla="*/ 283 w 340"/>
                  <a:gd name="T1" fmla="*/ 170 h 454"/>
                  <a:gd name="T2" fmla="*/ 283 w 340"/>
                  <a:gd name="T3" fmla="*/ 340 h 454"/>
                  <a:gd name="T4" fmla="*/ 340 w 340"/>
                  <a:gd name="T5" fmla="*/ 340 h 454"/>
                  <a:gd name="T6" fmla="*/ 340 w 340"/>
                  <a:gd name="T7" fmla="*/ 397 h 454"/>
                  <a:gd name="T8" fmla="*/ 170 w 340"/>
                  <a:gd name="T9" fmla="*/ 397 h 454"/>
                  <a:gd name="T10" fmla="*/ 170 w 340"/>
                  <a:gd name="T11" fmla="*/ 454 h 454"/>
                  <a:gd name="T12" fmla="*/ 113 w 340"/>
                  <a:gd name="T13" fmla="*/ 454 h 454"/>
                  <a:gd name="T14" fmla="*/ 113 w 340"/>
                  <a:gd name="T15" fmla="*/ 284 h 454"/>
                  <a:gd name="T16" fmla="*/ 56 w 340"/>
                  <a:gd name="T17" fmla="*/ 284 h 454"/>
                  <a:gd name="T18" fmla="*/ 56 w 340"/>
                  <a:gd name="T19" fmla="*/ 227 h 454"/>
                  <a:gd name="T20" fmla="*/ 0 w 340"/>
                  <a:gd name="T21" fmla="*/ 227 h 454"/>
                  <a:gd name="T22" fmla="*/ 0 w 340"/>
                  <a:gd name="T23" fmla="*/ 170 h 454"/>
                  <a:gd name="T24" fmla="*/ 56 w 340"/>
                  <a:gd name="T25" fmla="*/ 170 h 454"/>
                  <a:gd name="T26" fmla="*/ 56 w 340"/>
                  <a:gd name="T27" fmla="*/ 57 h 454"/>
                  <a:gd name="T28" fmla="*/ 113 w 340"/>
                  <a:gd name="T29" fmla="*/ 57 h 454"/>
                  <a:gd name="T30" fmla="*/ 113 w 340"/>
                  <a:gd name="T31" fmla="*/ 0 h 454"/>
                  <a:gd name="T32" fmla="*/ 170 w 340"/>
                  <a:gd name="T33" fmla="*/ 0 h 454"/>
                  <a:gd name="T34" fmla="*/ 170 w 340"/>
                  <a:gd name="T35" fmla="*/ 57 h 454"/>
                  <a:gd name="T36" fmla="*/ 227 w 340"/>
                  <a:gd name="T37" fmla="*/ 57 h 454"/>
                  <a:gd name="T38" fmla="*/ 227 w 340"/>
                  <a:gd name="T39" fmla="*/ 170 h 454"/>
                  <a:gd name="T40" fmla="*/ 283 w 340"/>
                  <a:gd name="T41" fmla="*/ 17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454">
                    <a:moveTo>
                      <a:pt x="283" y="170"/>
                    </a:moveTo>
                    <a:lnTo>
                      <a:pt x="283" y="340"/>
                    </a:lnTo>
                    <a:lnTo>
                      <a:pt x="340" y="340"/>
                    </a:lnTo>
                    <a:lnTo>
                      <a:pt x="340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113" y="454"/>
                    </a:lnTo>
                    <a:lnTo>
                      <a:pt x="113" y="284"/>
                    </a:lnTo>
                    <a:lnTo>
                      <a:pt x="56" y="284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170"/>
                    </a:lnTo>
                    <a:lnTo>
                      <a:pt x="283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22" name="Freeform 19">
                <a:extLst>
                  <a:ext uri="{FF2B5EF4-FFF2-40B4-BE49-F238E27FC236}">
                    <a16:creationId xmlns:a16="http://schemas.microsoft.com/office/drawing/2014/main" id="{1FBBDFAA-15D9-4770-BFB5-8E66BCD472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0" y="5519"/>
                <a:ext cx="283" cy="283"/>
              </a:xfrm>
              <a:custGeom>
                <a:avLst/>
                <a:gdLst>
                  <a:gd name="T0" fmla="*/ 283 w 283"/>
                  <a:gd name="T1" fmla="*/ 227 h 283"/>
                  <a:gd name="T2" fmla="*/ 170 w 283"/>
                  <a:gd name="T3" fmla="*/ 227 h 283"/>
                  <a:gd name="T4" fmla="*/ 170 w 283"/>
                  <a:gd name="T5" fmla="*/ 283 h 283"/>
                  <a:gd name="T6" fmla="*/ 56 w 283"/>
                  <a:gd name="T7" fmla="*/ 283 h 283"/>
                  <a:gd name="T8" fmla="*/ 56 w 283"/>
                  <a:gd name="T9" fmla="*/ 227 h 283"/>
                  <a:gd name="T10" fmla="*/ 0 w 283"/>
                  <a:gd name="T11" fmla="*/ 227 h 283"/>
                  <a:gd name="T12" fmla="*/ 0 w 283"/>
                  <a:gd name="T13" fmla="*/ 57 h 283"/>
                  <a:gd name="T14" fmla="*/ 56 w 283"/>
                  <a:gd name="T15" fmla="*/ 57 h 283"/>
                  <a:gd name="T16" fmla="*/ 56 w 283"/>
                  <a:gd name="T17" fmla="*/ 0 h 283"/>
                  <a:gd name="T18" fmla="*/ 226 w 283"/>
                  <a:gd name="T19" fmla="*/ 0 h 283"/>
                  <a:gd name="T20" fmla="*/ 226 w 283"/>
                  <a:gd name="T21" fmla="*/ 57 h 283"/>
                  <a:gd name="T22" fmla="*/ 283 w 283"/>
                  <a:gd name="T23" fmla="*/ 57 h 283"/>
                  <a:gd name="T24" fmla="*/ 283 w 283"/>
                  <a:gd name="T25" fmla="*/ 227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283">
                    <a:moveTo>
                      <a:pt x="283" y="227"/>
                    </a:moveTo>
                    <a:lnTo>
                      <a:pt x="170" y="227"/>
                    </a:lnTo>
                    <a:lnTo>
                      <a:pt x="170" y="283"/>
                    </a:lnTo>
                    <a:lnTo>
                      <a:pt x="56" y="283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0"/>
                    </a:lnTo>
                    <a:lnTo>
                      <a:pt x="226" y="0"/>
                    </a:lnTo>
                    <a:lnTo>
                      <a:pt x="226" y="57"/>
                    </a:lnTo>
                    <a:lnTo>
                      <a:pt x="283" y="57"/>
                    </a:lnTo>
                    <a:lnTo>
                      <a:pt x="283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23" name="Freeform 20">
                <a:extLst>
                  <a:ext uri="{FF2B5EF4-FFF2-40B4-BE49-F238E27FC236}">
                    <a16:creationId xmlns:a16="http://schemas.microsoft.com/office/drawing/2014/main" id="{215CF643-4F90-4EB6-A112-9080690E6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6" y="5009"/>
                <a:ext cx="737" cy="567"/>
              </a:xfrm>
              <a:custGeom>
                <a:avLst/>
                <a:gdLst>
                  <a:gd name="T0" fmla="*/ 227 w 737"/>
                  <a:gd name="T1" fmla="*/ 56 h 567"/>
                  <a:gd name="T2" fmla="*/ 227 w 737"/>
                  <a:gd name="T3" fmla="*/ 170 h 567"/>
                  <a:gd name="T4" fmla="*/ 113 w 737"/>
                  <a:gd name="T5" fmla="*/ 170 h 567"/>
                  <a:gd name="T6" fmla="*/ 113 w 737"/>
                  <a:gd name="T7" fmla="*/ 226 h 567"/>
                  <a:gd name="T8" fmla="*/ 0 w 737"/>
                  <a:gd name="T9" fmla="*/ 226 h 567"/>
                  <a:gd name="T10" fmla="*/ 0 w 737"/>
                  <a:gd name="T11" fmla="*/ 340 h 567"/>
                  <a:gd name="T12" fmla="*/ 113 w 737"/>
                  <a:gd name="T13" fmla="*/ 340 h 567"/>
                  <a:gd name="T14" fmla="*/ 113 w 737"/>
                  <a:gd name="T15" fmla="*/ 283 h 567"/>
                  <a:gd name="T16" fmla="*/ 227 w 737"/>
                  <a:gd name="T17" fmla="*/ 283 h 567"/>
                  <a:gd name="T18" fmla="*/ 227 w 737"/>
                  <a:gd name="T19" fmla="*/ 567 h 567"/>
                  <a:gd name="T20" fmla="*/ 510 w 737"/>
                  <a:gd name="T21" fmla="*/ 567 h 567"/>
                  <a:gd name="T22" fmla="*/ 510 w 737"/>
                  <a:gd name="T23" fmla="*/ 510 h 567"/>
                  <a:gd name="T24" fmla="*/ 624 w 737"/>
                  <a:gd name="T25" fmla="*/ 510 h 567"/>
                  <a:gd name="T26" fmla="*/ 624 w 737"/>
                  <a:gd name="T27" fmla="*/ 453 h 567"/>
                  <a:gd name="T28" fmla="*/ 680 w 737"/>
                  <a:gd name="T29" fmla="*/ 453 h 567"/>
                  <a:gd name="T30" fmla="*/ 680 w 737"/>
                  <a:gd name="T31" fmla="*/ 340 h 567"/>
                  <a:gd name="T32" fmla="*/ 737 w 737"/>
                  <a:gd name="T33" fmla="*/ 340 h 567"/>
                  <a:gd name="T34" fmla="*/ 737 w 737"/>
                  <a:gd name="T35" fmla="*/ 56 h 567"/>
                  <a:gd name="T36" fmla="*/ 624 w 737"/>
                  <a:gd name="T37" fmla="*/ 56 h 567"/>
                  <a:gd name="T38" fmla="*/ 624 w 737"/>
                  <a:gd name="T39" fmla="*/ 0 h 567"/>
                  <a:gd name="T40" fmla="*/ 227 w 737"/>
                  <a:gd name="T41" fmla="*/ 0 h 567"/>
                  <a:gd name="T42" fmla="*/ 227 w 737"/>
                  <a:gd name="T43" fmla="*/ 5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37" h="567">
                    <a:moveTo>
                      <a:pt x="227" y="56"/>
                    </a:moveTo>
                    <a:lnTo>
                      <a:pt x="227" y="170"/>
                    </a:lnTo>
                    <a:lnTo>
                      <a:pt x="113" y="170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227" y="283"/>
                    </a:lnTo>
                    <a:lnTo>
                      <a:pt x="227" y="567"/>
                    </a:lnTo>
                    <a:lnTo>
                      <a:pt x="510" y="567"/>
                    </a:lnTo>
                    <a:lnTo>
                      <a:pt x="510" y="510"/>
                    </a:lnTo>
                    <a:lnTo>
                      <a:pt x="624" y="510"/>
                    </a:lnTo>
                    <a:lnTo>
                      <a:pt x="624" y="453"/>
                    </a:lnTo>
                    <a:lnTo>
                      <a:pt x="680" y="453"/>
                    </a:lnTo>
                    <a:lnTo>
                      <a:pt x="680" y="340"/>
                    </a:lnTo>
                    <a:lnTo>
                      <a:pt x="737" y="340"/>
                    </a:lnTo>
                    <a:lnTo>
                      <a:pt x="737" y="56"/>
                    </a:lnTo>
                    <a:lnTo>
                      <a:pt x="624" y="56"/>
                    </a:lnTo>
                    <a:lnTo>
                      <a:pt x="624" y="0"/>
                    </a:lnTo>
                    <a:lnTo>
                      <a:pt x="227" y="0"/>
                    </a:lnTo>
                    <a:lnTo>
                      <a:pt x="227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24" name="Freeform 21">
                <a:extLst>
                  <a:ext uri="{FF2B5EF4-FFF2-40B4-BE49-F238E27FC236}">
                    <a16:creationId xmlns:a16="http://schemas.microsoft.com/office/drawing/2014/main" id="{58731324-355C-4825-B9D8-977383142F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0" y="4385"/>
                <a:ext cx="964" cy="1020"/>
              </a:xfrm>
              <a:custGeom>
                <a:avLst/>
                <a:gdLst>
                  <a:gd name="T0" fmla="*/ 964 w 964"/>
                  <a:gd name="T1" fmla="*/ 57 h 1020"/>
                  <a:gd name="T2" fmla="*/ 737 w 964"/>
                  <a:gd name="T3" fmla="*/ 57 h 1020"/>
                  <a:gd name="T4" fmla="*/ 737 w 964"/>
                  <a:gd name="T5" fmla="*/ 113 h 1020"/>
                  <a:gd name="T6" fmla="*/ 567 w 964"/>
                  <a:gd name="T7" fmla="*/ 113 h 1020"/>
                  <a:gd name="T8" fmla="*/ 567 w 964"/>
                  <a:gd name="T9" fmla="*/ 57 h 1020"/>
                  <a:gd name="T10" fmla="*/ 510 w 964"/>
                  <a:gd name="T11" fmla="*/ 57 h 1020"/>
                  <a:gd name="T12" fmla="*/ 510 w 964"/>
                  <a:gd name="T13" fmla="*/ 0 h 1020"/>
                  <a:gd name="T14" fmla="*/ 453 w 964"/>
                  <a:gd name="T15" fmla="*/ 0 h 1020"/>
                  <a:gd name="T16" fmla="*/ 453 w 964"/>
                  <a:gd name="T17" fmla="*/ 57 h 1020"/>
                  <a:gd name="T18" fmla="*/ 397 w 964"/>
                  <a:gd name="T19" fmla="*/ 57 h 1020"/>
                  <a:gd name="T20" fmla="*/ 397 w 964"/>
                  <a:gd name="T21" fmla="*/ 283 h 1020"/>
                  <a:gd name="T22" fmla="*/ 227 w 964"/>
                  <a:gd name="T23" fmla="*/ 283 h 1020"/>
                  <a:gd name="T24" fmla="*/ 227 w 964"/>
                  <a:gd name="T25" fmla="*/ 227 h 1020"/>
                  <a:gd name="T26" fmla="*/ 170 w 964"/>
                  <a:gd name="T27" fmla="*/ 227 h 1020"/>
                  <a:gd name="T28" fmla="*/ 170 w 964"/>
                  <a:gd name="T29" fmla="*/ 283 h 1020"/>
                  <a:gd name="T30" fmla="*/ 113 w 964"/>
                  <a:gd name="T31" fmla="*/ 283 h 1020"/>
                  <a:gd name="T32" fmla="*/ 113 w 964"/>
                  <a:gd name="T33" fmla="*/ 340 h 1020"/>
                  <a:gd name="T34" fmla="*/ 56 w 964"/>
                  <a:gd name="T35" fmla="*/ 340 h 1020"/>
                  <a:gd name="T36" fmla="*/ 56 w 964"/>
                  <a:gd name="T37" fmla="*/ 510 h 1020"/>
                  <a:gd name="T38" fmla="*/ 113 w 964"/>
                  <a:gd name="T39" fmla="*/ 510 h 1020"/>
                  <a:gd name="T40" fmla="*/ 113 w 964"/>
                  <a:gd name="T41" fmla="*/ 567 h 1020"/>
                  <a:gd name="T42" fmla="*/ 56 w 964"/>
                  <a:gd name="T43" fmla="*/ 567 h 1020"/>
                  <a:gd name="T44" fmla="*/ 56 w 964"/>
                  <a:gd name="T45" fmla="*/ 624 h 1020"/>
                  <a:gd name="T46" fmla="*/ 0 w 964"/>
                  <a:gd name="T47" fmla="*/ 624 h 1020"/>
                  <a:gd name="T48" fmla="*/ 0 w 964"/>
                  <a:gd name="T49" fmla="*/ 680 h 1020"/>
                  <a:gd name="T50" fmla="*/ 113 w 964"/>
                  <a:gd name="T51" fmla="*/ 680 h 1020"/>
                  <a:gd name="T52" fmla="*/ 113 w 964"/>
                  <a:gd name="T53" fmla="*/ 907 h 1020"/>
                  <a:gd name="T54" fmla="*/ 170 w 964"/>
                  <a:gd name="T55" fmla="*/ 907 h 1020"/>
                  <a:gd name="T56" fmla="*/ 170 w 964"/>
                  <a:gd name="T57" fmla="*/ 964 h 1020"/>
                  <a:gd name="T58" fmla="*/ 227 w 964"/>
                  <a:gd name="T59" fmla="*/ 964 h 1020"/>
                  <a:gd name="T60" fmla="*/ 227 w 964"/>
                  <a:gd name="T61" fmla="*/ 1020 h 1020"/>
                  <a:gd name="T62" fmla="*/ 340 w 964"/>
                  <a:gd name="T63" fmla="*/ 1020 h 1020"/>
                  <a:gd name="T64" fmla="*/ 340 w 964"/>
                  <a:gd name="T65" fmla="*/ 964 h 1020"/>
                  <a:gd name="T66" fmla="*/ 453 w 964"/>
                  <a:gd name="T67" fmla="*/ 964 h 1020"/>
                  <a:gd name="T68" fmla="*/ 453 w 964"/>
                  <a:gd name="T69" fmla="*/ 907 h 1020"/>
                  <a:gd name="T70" fmla="*/ 510 w 964"/>
                  <a:gd name="T71" fmla="*/ 907 h 1020"/>
                  <a:gd name="T72" fmla="*/ 510 w 964"/>
                  <a:gd name="T73" fmla="*/ 850 h 1020"/>
                  <a:gd name="T74" fmla="*/ 567 w 964"/>
                  <a:gd name="T75" fmla="*/ 850 h 1020"/>
                  <a:gd name="T76" fmla="*/ 567 w 964"/>
                  <a:gd name="T77" fmla="*/ 680 h 1020"/>
                  <a:gd name="T78" fmla="*/ 737 w 964"/>
                  <a:gd name="T79" fmla="*/ 680 h 1020"/>
                  <a:gd name="T80" fmla="*/ 737 w 964"/>
                  <a:gd name="T81" fmla="*/ 624 h 1020"/>
                  <a:gd name="T82" fmla="*/ 907 w 964"/>
                  <a:gd name="T83" fmla="*/ 624 h 1020"/>
                  <a:gd name="T84" fmla="*/ 907 w 964"/>
                  <a:gd name="T85" fmla="*/ 453 h 1020"/>
                  <a:gd name="T86" fmla="*/ 737 w 964"/>
                  <a:gd name="T87" fmla="*/ 453 h 1020"/>
                  <a:gd name="T88" fmla="*/ 737 w 964"/>
                  <a:gd name="T89" fmla="*/ 227 h 1020"/>
                  <a:gd name="T90" fmla="*/ 964 w 964"/>
                  <a:gd name="T91" fmla="*/ 227 h 1020"/>
                  <a:gd name="T92" fmla="*/ 964 w 964"/>
                  <a:gd name="T93" fmla="*/ 57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64" h="1020">
                    <a:moveTo>
                      <a:pt x="964" y="57"/>
                    </a:moveTo>
                    <a:lnTo>
                      <a:pt x="737" y="57"/>
                    </a:lnTo>
                    <a:lnTo>
                      <a:pt x="737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453" y="0"/>
                    </a:lnTo>
                    <a:lnTo>
                      <a:pt x="453" y="57"/>
                    </a:lnTo>
                    <a:lnTo>
                      <a:pt x="397" y="57"/>
                    </a:lnTo>
                    <a:lnTo>
                      <a:pt x="397" y="283"/>
                    </a:lnTo>
                    <a:lnTo>
                      <a:pt x="227" y="283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283"/>
                    </a:lnTo>
                    <a:lnTo>
                      <a:pt x="113" y="283"/>
                    </a:lnTo>
                    <a:lnTo>
                      <a:pt x="113" y="340"/>
                    </a:lnTo>
                    <a:lnTo>
                      <a:pt x="56" y="340"/>
                    </a:lnTo>
                    <a:lnTo>
                      <a:pt x="56" y="510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56" y="567"/>
                    </a:lnTo>
                    <a:lnTo>
                      <a:pt x="56" y="624"/>
                    </a:lnTo>
                    <a:lnTo>
                      <a:pt x="0" y="624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907"/>
                    </a:lnTo>
                    <a:lnTo>
                      <a:pt x="170" y="907"/>
                    </a:lnTo>
                    <a:lnTo>
                      <a:pt x="170" y="964"/>
                    </a:lnTo>
                    <a:lnTo>
                      <a:pt x="227" y="964"/>
                    </a:lnTo>
                    <a:lnTo>
                      <a:pt x="227" y="1020"/>
                    </a:lnTo>
                    <a:lnTo>
                      <a:pt x="340" y="1020"/>
                    </a:lnTo>
                    <a:lnTo>
                      <a:pt x="340" y="964"/>
                    </a:lnTo>
                    <a:lnTo>
                      <a:pt x="453" y="964"/>
                    </a:lnTo>
                    <a:lnTo>
                      <a:pt x="453" y="907"/>
                    </a:lnTo>
                    <a:lnTo>
                      <a:pt x="510" y="907"/>
                    </a:lnTo>
                    <a:lnTo>
                      <a:pt x="510" y="850"/>
                    </a:lnTo>
                    <a:lnTo>
                      <a:pt x="567" y="850"/>
                    </a:lnTo>
                    <a:lnTo>
                      <a:pt x="567" y="680"/>
                    </a:lnTo>
                    <a:lnTo>
                      <a:pt x="737" y="680"/>
                    </a:lnTo>
                    <a:lnTo>
                      <a:pt x="737" y="624"/>
                    </a:lnTo>
                    <a:lnTo>
                      <a:pt x="907" y="624"/>
                    </a:lnTo>
                    <a:lnTo>
                      <a:pt x="907" y="453"/>
                    </a:lnTo>
                    <a:lnTo>
                      <a:pt x="737" y="453"/>
                    </a:lnTo>
                    <a:lnTo>
                      <a:pt x="737" y="227"/>
                    </a:lnTo>
                    <a:lnTo>
                      <a:pt x="964" y="227"/>
                    </a:lnTo>
                    <a:lnTo>
                      <a:pt x="964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A21E95A9-5064-4C73-B73D-8154366B1485}"/>
                </a:ext>
              </a:extLst>
            </p:cNvPr>
            <p:cNvGrpSpPr/>
            <p:nvPr/>
          </p:nvGrpSpPr>
          <p:grpSpPr>
            <a:xfrm>
              <a:off x="190850" y="793745"/>
              <a:ext cx="1736044" cy="2442484"/>
              <a:chOff x="190850" y="793745"/>
              <a:chExt cx="1736044" cy="2442484"/>
            </a:xfrm>
          </p:grpSpPr>
          <p:sp>
            <p:nvSpPr>
              <p:cNvPr id="370" name="Freeform 34">
                <a:extLst>
                  <a:ext uri="{FF2B5EF4-FFF2-40B4-BE49-F238E27FC236}">
                    <a16:creationId xmlns:a16="http://schemas.microsoft.com/office/drawing/2014/main" id="{925FFCD8-9CB0-4127-84AB-A22DA210C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850" y="2272389"/>
                <a:ext cx="963839" cy="963840"/>
              </a:xfrm>
              <a:custGeom>
                <a:avLst/>
                <a:gdLst>
                  <a:gd name="T0" fmla="*/ 283 w 850"/>
                  <a:gd name="T1" fmla="*/ 0 h 850"/>
                  <a:gd name="T2" fmla="*/ 283 w 850"/>
                  <a:gd name="T3" fmla="*/ 113 h 850"/>
                  <a:gd name="T4" fmla="*/ 227 w 850"/>
                  <a:gd name="T5" fmla="*/ 113 h 850"/>
                  <a:gd name="T6" fmla="*/ 227 w 850"/>
                  <a:gd name="T7" fmla="*/ 170 h 850"/>
                  <a:gd name="T8" fmla="*/ 170 w 850"/>
                  <a:gd name="T9" fmla="*/ 170 h 850"/>
                  <a:gd name="T10" fmla="*/ 170 w 850"/>
                  <a:gd name="T11" fmla="*/ 113 h 850"/>
                  <a:gd name="T12" fmla="*/ 113 w 850"/>
                  <a:gd name="T13" fmla="*/ 113 h 850"/>
                  <a:gd name="T14" fmla="*/ 113 w 850"/>
                  <a:gd name="T15" fmla="*/ 170 h 850"/>
                  <a:gd name="T16" fmla="*/ 0 w 850"/>
                  <a:gd name="T17" fmla="*/ 170 h 850"/>
                  <a:gd name="T18" fmla="*/ 0 w 850"/>
                  <a:gd name="T19" fmla="*/ 453 h 850"/>
                  <a:gd name="T20" fmla="*/ 57 w 850"/>
                  <a:gd name="T21" fmla="*/ 453 h 850"/>
                  <a:gd name="T22" fmla="*/ 57 w 850"/>
                  <a:gd name="T23" fmla="*/ 567 h 850"/>
                  <a:gd name="T24" fmla="*/ 170 w 850"/>
                  <a:gd name="T25" fmla="*/ 567 h 850"/>
                  <a:gd name="T26" fmla="*/ 170 w 850"/>
                  <a:gd name="T27" fmla="*/ 510 h 850"/>
                  <a:gd name="T28" fmla="*/ 227 w 850"/>
                  <a:gd name="T29" fmla="*/ 510 h 850"/>
                  <a:gd name="T30" fmla="*/ 227 w 850"/>
                  <a:gd name="T31" fmla="*/ 567 h 850"/>
                  <a:gd name="T32" fmla="*/ 170 w 850"/>
                  <a:gd name="T33" fmla="*/ 567 h 850"/>
                  <a:gd name="T34" fmla="*/ 170 w 850"/>
                  <a:gd name="T35" fmla="*/ 737 h 850"/>
                  <a:gd name="T36" fmla="*/ 283 w 850"/>
                  <a:gd name="T37" fmla="*/ 737 h 850"/>
                  <a:gd name="T38" fmla="*/ 283 w 850"/>
                  <a:gd name="T39" fmla="*/ 850 h 850"/>
                  <a:gd name="T40" fmla="*/ 397 w 850"/>
                  <a:gd name="T41" fmla="*/ 850 h 850"/>
                  <a:gd name="T42" fmla="*/ 397 w 850"/>
                  <a:gd name="T43" fmla="*/ 793 h 850"/>
                  <a:gd name="T44" fmla="*/ 624 w 850"/>
                  <a:gd name="T45" fmla="*/ 793 h 850"/>
                  <a:gd name="T46" fmla="*/ 624 w 850"/>
                  <a:gd name="T47" fmla="*/ 737 h 850"/>
                  <a:gd name="T48" fmla="*/ 680 w 850"/>
                  <a:gd name="T49" fmla="*/ 737 h 850"/>
                  <a:gd name="T50" fmla="*/ 680 w 850"/>
                  <a:gd name="T51" fmla="*/ 680 h 850"/>
                  <a:gd name="T52" fmla="*/ 737 w 850"/>
                  <a:gd name="T53" fmla="*/ 680 h 850"/>
                  <a:gd name="T54" fmla="*/ 737 w 850"/>
                  <a:gd name="T55" fmla="*/ 623 h 850"/>
                  <a:gd name="T56" fmla="*/ 794 w 850"/>
                  <a:gd name="T57" fmla="*/ 623 h 850"/>
                  <a:gd name="T58" fmla="*/ 850 w 850"/>
                  <a:gd name="T59" fmla="*/ 623 h 850"/>
                  <a:gd name="T60" fmla="*/ 850 w 850"/>
                  <a:gd name="T61" fmla="*/ 510 h 850"/>
                  <a:gd name="T62" fmla="*/ 794 w 850"/>
                  <a:gd name="T63" fmla="*/ 510 h 850"/>
                  <a:gd name="T64" fmla="*/ 794 w 850"/>
                  <a:gd name="T65" fmla="*/ 453 h 850"/>
                  <a:gd name="T66" fmla="*/ 737 w 850"/>
                  <a:gd name="T67" fmla="*/ 453 h 850"/>
                  <a:gd name="T68" fmla="*/ 737 w 850"/>
                  <a:gd name="T69" fmla="*/ 170 h 850"/>
                  <a:gd name="T70" fmla="*/ 794 w 850"/>
                  <a:gd name="T71" fmla="*/ 170 h 850"/>
                  <a:gd name="T72" fmla="*/ 794 w 850"/>
                  <a:gd name="T73" fmla="*/ 113 h 850"/>
                  <a:gd name="T74" fmla="*/ 737 w 850"/>
                  <a:gd name="T75" fmla="*/ 113 h 850"/>
                  <a:gd name="T76" fmla="*/ 737 w 850"/>
                  <a:gd name="T77" fmla="*/ 56 h 850"/>
                  <a:gd name="T78" fmla="*/ 680 w 850"/>
                  <a:gd name="T79" fmla="*/ 56 h 850"/>
                  <a:gd name="T80" fmla="*/ 680 w 850"/>
                  <a:gd name="T81" fmla="*/ 0 h 850"/>
                  <a:gd name="T82" fmla="*/ 283 w 850"/>
                  <a:gd name="T83" fmla="*/ 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50" h="850">
                    <a:moveTo>
                      <a:pt x="283" y="0"/>
                    </a:move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567"/>
                    </a:lnTo>
                    <a:lnTo>
                      <a:pt x="170" y="567"/>
                    </a:lnTo>
                    <a:lnTo>
                      <a:pt x="170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170" y="567"/>
                    </a:lnTo>
                    <a:lnTo>
                      <a:pt x="170" y="737"/>
                    </a:lnTo>
                    <a:lnTo>
                      <a:pt x="283" y="737"/>
                    </a:lnTo>
                    <a:lnTo>
                      <a:pt x="283" y="850"/>
                    </a:lnTo>
                    <a:lnTo>
                      <a:pt x="397" y="850"/>
                    </a:lnTo>
                    <a:lnTo>
                      <a:pt x="397" y="793"/>
                    </a:lnTo>
                    <a:lnTo>
                      <a:pt x="624" y="793"/>
                    </a:lnTo>
                    <a:lnTo>
                      <a:pt x="624" y="737"/>
                    </a:lnTo>
                    <a:lnTo>
                      <a:pt x="680" y="737"/>
                    </a:lnTo>
                    <a:lnTo>
                      <a:pt x="680" y="680"/>
                    </a:lnTo>
                    <a:lnTo>
                      <a:pt x="737" y="680"/>
                    </a:lnTo>
                    <a:lnTo>
                      <a:pt x="737" y="623"/>
                    </a:lnTo>
                    <a:lnTo>
                      <a:pt x="794" y="623"/>
                    </a:lnTo>
                    <a:lnTo>
                      <a:pt x="850" y="623"/>
                    </a:lnTo>
                    <a:lnTo>
                      <a:pt x="850" y="510"/>
                    </a:lnTo>
                    <a:lnTo>
                      <a:pt x="794" y="510"/>
                    </a:lnTo>
                    <a:lnTo>
                      <a:pt x="794" y="453"/>
                    </a:lnTo>
                    <a:lnTo>
                      <a:pt x="737" y="453"/>
                    </a:lnTo>
                    <a:lnTo>
                      <a:pt x="737" y="170"/>
                    </a:lnTo>
                    <a:lnTo>
                      <a:pt x="794" y="170"/>
                    </a:lnTo>
                    <a:lnTo>
                      <a:pt x="794" y="113"/>
                    </a:lnTo>
                    <a:lnTo>
                      <a:pt x="737" y="113"/>
                    </a:lnTo>
                    <a:lnTo>
                      <a:pt x="737" y="56"/>
                    </a:lnTo>
                    <a:lnTo>
                      <a:pt x="680" y="56"/>
                    </a:lnTo>
                    <a:lnTo>
                      <a:pt x="680" y="0"/>
                    </a:lnTo>
                    <a:lnTo>
                      <a:pt x="28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71" name="Freeform 35">
                <a:extLst>
                  <a:ext uri="{FF2B5EF4-FFF2-40B4-BE49-F238E27FC236}">
                    <a16:creationId xmlns:a16="http://schemas.microsoft.com/office/drawing/2014/main" id="{7F457DCC-2755-478C-B588-8BE9BB95E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86" y="1822219"/>
                <a:ext cx="964973" cy="1093108"/>
              </a:xfrm>
              <a:custGeom>
                <a:avLst/>
                <a:gdLst>
                  <a:gd name="T0" fmla="*/ 510 w 851"/>
                  <a:gd name="T1" fmla="*/ 964 h 964"/>
                  <a:gd name="T2" fmla="*/ 510 w 851"/>
                  <a:gd name="T3" fmla="*/ 907 h 964"/>
                  <a:gd name="T4" fmla="*/ 454 w 851"/>
                  <a:gd name="T5" fmla="*/ 907 h 964"/>
                  <a:gd name="T6" fmla="*/ 454 w 851"/>
                  <a:gd name="T7" fmla="*/ 850 h 964"/>
                  <a:gd name="T8" fmla="*/ 397 w 851"/>
                  <a:gd name="T9" fmla="*/ 850 h 964"/>
                  <a:gd name="T10" fmla="*/ 397 w 851"/>
                  <a:gd name="T11" fmla="*/ 567 h 964"/>
                  <a:gd name="T12" fmla="*/ 454 w 851"/>
                  <a:gd name="T13" fmla="*/ 567 h 964"/>
                  <a:gd name="T14" fmla="*/ 454 w 851"/>
                  <a:gd name="T15" fmla="*/ 510 h 964"/>
                  <a:gd name="T16" fmla="*/ 397 w 851"/>
                  <a:gd name="T17" fmla="*/ 510 h 964"/>
                  <a:gd name="T18" fmla="*/ 397 w 851"/>
                  <a:gd name="T19" fmla="*/ 453 h 964"/>
                  <a:gd name="T20" fmla="*/ 340 w 851"/>
                  <a:gd name="T21" fmla="*/ 453 h 964"/>
                  <a:gd name="T22" fmla="*/ 340 w 851"/>
                  <a:gd name="T23" fmla="*/ 397 h 964"/>
                  <a:gd name="T24" fmla="*/ 0 w 851"/>
                  <a:gd name="T25" fmla="*/ 397 h 964"/>
                  <a:gd name="T26" fmla="*/ 0 w 851"/>
                  <a:gd name="T27" fmla="*/ 227 h 964"/>
                  <a:gd name="T28" fmla="*/ 114 w 851"/>
                  <a:gd name="T29" fmla="*/ 227 h 964"/>
                  <a:gd name="T30" fmla="*/ 114 w 851"/>
                  <a:gd name="T31" fmla="*/ 56 h 964"/>
                  <a:gd name="T32" fmla="*/ 170 w 851"/>
                  <a:gd name="T33" fmla="*/ 56 h 964"/>
                  <a:gd name="T34" fmla="*/ 170 w 851"/>
                  <a:gd name="T35" fmla="*/ 0 h 964"/>
                  <a:gd name="T36" fmla="*/ 340 w 851"/>
                  <a:gd name="T37" fmla="*/ 0 h 964"/>
                  <a:gd name="T38" fmla="*/ 340 w 851"/>
                  <a:gd name="T39" fmla="*/ 56 h 964"/>
                  <a:gd name="T40" fmla="*/ 397 w 851"/>
                  <a:gd name="T41" fmla="*/ 56 h 964"/>
                  <a:gd name="T42" fmla="*/ 397 w 851"/>
                  <a:gd name="T43" fmla="*/ 113 h 964"/>
                  <a:gd name="T44" fmla="*/ 510 w 851"/>
                  <a:gd name="T45" fmla="*/ 113 h 964"/>
                  <a:gd name="T46" fmla="*/ 510 w 851"/>
                  <a:gd name="T47" fmla="*/ 56 h 964"/>
                  <a:gd name="T48" fmla="*/ 567 w 851"/>
                  <a:gd name="T49" fmla="*/ 56 h 964"/>
                  <a:gd name="T50" fmla="*/ 567 w 851"/>
                  <a:gd name="T51" fmla="*/ 170 h 964"/>
                  <a:gd name="T52" fmla="*/ 624 w 851"/>
                  <a:gd name="T53" fmla="*/ 170 h 964"/>
                  <a:gd name="T54" fmla="*/ 624 w 851"/>
                  <a:gd name="T55" fmla="*/ 453 h 964"/>
                  <a:gd name="T56" fmla="*/ 737 w 851"/>
                  <a:gd name="T57" fmla="*/ 453 h 964"/>
                  <a:gd name="T58" fmla="*/ 737 w 851"/>
                  <a:gd name="T59" fmla="*/ 623 h 964"/>
                  <a:gd name="T60" fmla="*/ 794 w 851"/>
                  <a:gd name="T61" fmla="*/ 623 h 964"/>
                  <a:gd name="T62" fmla="*/ 794 w 851"/>
                  <a:gd name="T63" fmla="*/ 680 h 964"/>
                  <a:gd name="T64" fmla="*/ 851 w 851"/>
                  <a:gd name="T65" fmla="*/ 680 h 964"/>
                  <a:gd name="T66" fmla="*/ 851 w 851"/>
                  <a:gd name="T67" fmla="*/ 850 h 964"/>
                  <a:gd name="T68" fmla="*/ 794 w 851"/>
                  <a:gd name="T69" fmla="*/ 850 h 964"/>
                  <a:gd name="T70" fmla="*/ 794 w 851"/>
                  <a:gd name="T71" fmla="*/ 907 h 964"/>
                  <a:gd name="T72" fmla="*/ 624 w 851"/>
                  <a:gd name="T73" fmla="*/ 907 h 964"/>
                  <a:gd name="T74" fmla="*/ 624 w 851"/>
                  <a:gd name="T75" fmla="*/ 964 h 964"/>
                  <a:gd name="T76" fmla="*/ 510 w 851"/>
                  <a:gd name="T77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51" h="964">
                    <a:moveTo>
                      <a:pt x="510" y="964"/>
                    </a:moveTo>
                    <a:lnTo>
                      <a:pt x="510" y="907"/>
                    </a:lnTo>
                    <a:lnTo>
                      <a:pt x="454" y="907"/>
                    </a:lnTo>
                    <a:lnTo>
                      <a:pt x="454" y="850"/>
                    </a:lnTo>
                    <a:lnTo>
                      <a:pt x="397" y="850"/>
                    </a:lnTo>
                    <a:lnTo>
                      <a:pt x="397" y="567"/>
                    </a:lnTo>
                    <a:lnTo>
                      <a:pt x="454" y="567"/>
                    </a:lnTo>
                    <a:lnTo>
                      <a:pt x="454" y="510"/>
                    </a:lnTo>
                    <a:lnTo>
                      <a:pt x="397" y="510"/>
                    </a:lnTo>
                    <a:lnTo>
                      <a:pt x="397" y="453"/>
                    </a:lnTo>
                    <a:lnTo>
                      <a:pt x="340" y="453"/>
                    </a:lnTo>
                    <a:lnTo>
                      <a:pt x="340" y="397"/>
                    </a:lnTo>
                    <a:lnTo>
                      <a:pt x="0" y="397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340" y="0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113"/>
                    </a:lnTo>
                    <a:lnTo>
                      <a:pt x="510" y="113"/>
                    </a:lnTo>
                    <a:lnTo>
                      <a:pt x="510" y="56"/>
                    </a:lnTo>
                    <a:lnTo>
                      <a:pt x="567" y="56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453"/>
                    </a:lnTo>
                    <a:lnTo>
                      <a:pt x="737" y="453"/>
                    </a:lnTo>
                    <a:lnTo>
                      <a:pt x="737" y="623"/>
                    </a:lnTo>
                    <a:lnTo>
                      <a:pt x="794" y="623"/>
                    </a:lnTo>
                    <a:lnTo>
                      <a:pt x="794" y="680"/>
                    </a:lnTo>
                    <a:lnTo>
                      <a:pt x="851" y="680"/>
                    </a:lnTo>
                    <a:lnTo>
                      <a:pt x="851" y="850"/>
                    </a:lnTo>
                    <a:lnTo>
                      <a:pt x="794" y="850"/>
                    </a:lnTo>
                    <a:lnTo>
                      <a:pt x="794" y="907"/>
                    </a:lnTo>
                    <a:lnTo>
                      <a:pt x="624" y="907"/>
                    </a:lnTo>
                    <a:lnTo>
                      <a:pt x="624" y="964"/>
                    </a:lnTo>
                    <a:lnTo>
                      <a:pt x="510" y="96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372" name="Freeform 36">
                <a:extLst>
                  <a:ext uri="{FF2B5EF4-FFF2-40B4-BE49-F238E27FC236}">
                    <a16:creationId xmlns:a16="http://schemas.microsoft.com/office/drawing/2014/main" id="{C52E2B9D-C245-4EDE-97D9-AEFE85556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3787" y="793745"/>
                <a:ext cx="1093107" cy="1221242"/>
              </a:xfrm>
              <a:custGeom>
                <a:avLst/>
                <a:gdLst>
                  <a:gd name="T0" fmla="*/ 397 w 964"/>
                  <a:gd name="T1" fmla="*/ 1077 h 1077"/>
                  <a:gd name="T2" fmla="*/ 340 w 964"/>
                  <a:gd name="T3" fmla="*/ 1077 h 1077"/>
                  <a:gd name="T4" fmla="*/ 340 w 964"/>
                  <a:gd name="T5" fmla="*/ 963 h 1077"/>
                  <a:gd name="T6" fmla="*/ 283 w 964"/>
                  <a:gd name="T7" fmla="*/ 963 h 1077"/>
                  <a:gd name="T8" fmla="*/ 283 w 964"/>
                  <a:gd name="T9" fmla="*/ 1020 h 1077"/>
                  <a:gd name="T10" fmla="*/ 170 w 964"/>
                  <a:gd name="T11" fmla="*/ 1020 h 1077"/>
                  <a:gd name="T12" fmla="*/ 170 w 964"/>
                  <a:gd name="T13" fmla="*/ 963 h 1077"/>
                  <a:gd name="T14" fmla="*/ 113 w 964"/>
                  <a:gd name="T15" fmla="*/ 963 h 1077"/>
                  <a:gd name="T16" fmla="*/ 113 w 964"/>
                  <a:gd name="T17" fmla="*/ 907 h 1077"/>
                  <a:gd name="T18" fmla="*/ 0 w 964"/>
                  <a:gd name="T19" fmla="*/ 907 h 1077"/>
                  <a:gd name="T20" fmla="*/ 0 w 964"/>
                  <a:gd name="T21" fmla="*/ 793 h 1077"/>
                  <a:gd name="T22" fmla="*/ 57 w 964"/>
                  <a:gd name="T23" fmla="*/ 793 h 1077"/>
                  <a:gd name="T24" fmla="*/ 57 w 964"/>
                  <a:gd name="T25" fmla="*/ 680 h 1077"/>
                  <a:gd name="T26" fmla="*/ 227 w 964"/>
                  <a:gd name="T27" fmla="*/ 680 h 1077"/>
                  <a:gd name="T28" fmla="*/ 227 w 964"/>
                  <a:gd name="T29" fmla="*/ 567 h 1077"/>
                  <a:gd name="T30" fmla="*/ 283 w 964"/>
                  <a:gd name="T31" fmla="*/ 567 h 1077"/>
                  <a:gd name="T32" fmla="*/ 283 w 964"/>
                  <a:gd name="T33" fmla="*/ 453 h 1077"/>
                  <a:gd name="T34" fmla="*/ 340 w 964"/>
                  <a:gd name="T35" fmla="*/ 453 h 1077"/>
                  <a:gd name="T36" fmla="*/ 340 w 964"/>
                  <a:gd name="T37" fmla="*/ 396 h 1077"/>
                  <a:gd name="T38" fmla="*/ 454 w 964"/>
                  <a:gd name="T39" fmla="*/ 396 h 1077"/>
                  <a:gd name="T40" fmla="*/ 454 w 964"/>
                  <a:gd name="T41" fmla="*/ 340 h 1077"/>
                  <a:gd name="T42" fmla="*/ 510 w 964"/>
                  <a:gd name="T43" fmla="*/ 340 h 1077"/>
                  <a:gd name="T44" fmla="*/ 510 w 964"/>
                  <a:gd name="T45" fmla="*/ 283 h 1077"/>
                  <a:gd name="T46" fmla="*/ 624 w 964"/>
                  <a:gd name="T47" fmla="*/ 283 h 1077"/>
                  <a:gd name="T48" fmla="*/ 624 w 964"/>
                  <a:gd name="T49" fmla="*/ 226 h 1077"/>
                  <a:gd name="T50" fmla="*/ 624 w 964"/>
                  <a:gd name="T51" fmla="*/ 170 h 1077"/>
                  <a:gd name="T52" fmla="*/ 680 w 964"/>
                  <a:gd name="T53" fmla="*/ 170 h 1077"/>
                  <a:gd name="T54" fmla="*/ 680 w 964"/>
                  <a:gd name="T55" fmla="*/ 113 h 1077"/>
                  <a:gd name="T56" fmla="*/ 737 w 964"/>
                  <a:gd name="T57" fmla="*/ 113 h 1077"/>
                  <a:gd name="T58" fmla="*/ 737 w 964"/>
                  <a:gd name="T59" fmla="*/ 56 h 1077"/>
                  <a:gd name="T60" fmla="*/ 737 w 964"/>
                  <a:gd name="T61" fmla="*/ 0 h 1077"/>
                  <a:gd name="T62" fmla="*/ 907 w 964"/>
                  <a:gd name="T63" fmla="*/ 0 h 1077"/>
                  <a:gd name="T64" fmla="*/ 907 w 964"/>
                  <a:gd name="T65" fmla="*/ 56 h 1077"/>
                  <a:gd name="T66" fmla="*/ 964 w 964"/>
                  <a:gd name="T67" fmla="*/ 56 h 1077"/>
                  <a:gd name="T68" fmla="*/ 964 w 964"/>
                  <a:gd name="T69" fmla="*/ 170 h 1077"/>
                  <a:gd name="T70" fmla="*/ 964 w 964"/>
                  <a:gd name="T71" fmla="*/ 226 h 1077"/>
                  <a:gd name="T72" fmla="*/ 907 w 964"/>
                  <a:gd name="T73" fmla="*/ 226 h 1077"/>
                  <a:gd name="T74" fmla="*/ 907 w 964"/>
                  <a:gd name="T75" fmla="*/ 283 h 1077"/>
                  <a:gd name="T76" fmla="*/ 850 w 964"/>
                  <a:gd name="T77" fmla="*/ 283 h 1077"/>
                  <a:gd name="T78" fmla="*/ 850 w 964"/>
                  <a:gd name="T79" fmla="*/ 453 h 1077"/>
                  <a:gd name="T80" fmla="*/ 794 w 964"/>
                  <a:gd name="T81" fmla="*/ 453 h 1077"/>
                  <a:gd name="T82" fmla="*/ 794 w 964"/>
                  <a:gd name="T83" fmla="*/ 567 h 1077"/>
                  <a:gd name="T84" fmla="*/ 680 w 964"/>
                  <a:gd name="T85" fmla="*/ 567 h 1077"/>
                  <a:gd name="T86" fmla="*/ 680 w 964"/>
                  <a:gd name="T87" fmla="*/ 680 h 1077"/>
                  <a:gd name="T88" fmla="*/ 624 w 964"/>
                  <a:gd name="T89" fmla="*/ 680 h 1077"/>
                  <a:gd name="T90" fmla="*/ 624 w 964"/>
                  <a:gd name="T91" fmla="*/ 793 h 1077"/>
                  <a:gd name="T92" fmla="*/ 510 w 964"/>
                  <a:gd name="T93" fmla="*/ 793 h 1077"/>
                  <a:gd name="T94" fmla="*/ 510 w 964"/>
                  <a:gd name="T95" fmla="*/ 907 h 1077"/>
                  <a:gd name="T96" fmla="*/ 454 w 964"/>
                  <a:gd name="T97" fmla="*/ 907 h 1077"/>
                  <a:gd name="T98" fmla="*/ 454 w 964"/>
                  <a:gd name="T99" fmla="*/ 1020 h 1077"/>
                  <a:gd name="T100" fmla="*/ 397 w 964"/>
                  <a:gd name="T101" fmla="*/ 1020 h 1077"/>
                  <a:gd name="T102" fmla="*/ 397 w 964"/>
                  <a:gd name="T103" fmla="*/ 1077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64" h="1077">
                    <a:moveTo>
                      <a:pt x="397" y="1077"/>
                    </a:moveTo>
                    <a:lnTo>
                      <a:pt x="340" y="1077"/>
                    </a:lnTo>
                    <a:lnTo>
                      <a:pt x="340" y="963"/>
                    </a:lnTo>
                    <a:lnTo>
                      <a:pt x="283" y="963"/>
                    </a:lnTo>
                    <a:lnTo>
                      <a:pt x="283" y="1020"/>
                    </a:lnTo>
                    <a:lnTo>
                      <a:pt x="170" y="1020"/>
                    </a:lnTo>
                    <a:lnTo>
                      <a:pt x="170" y="963"/>
                    </a:lnTo>
                    <a:lnTo>
                      <a:pt x="113" y="963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793"/>
                    </a:lnTo>
                    <a:lnTo>
                      <a:pt x="57" y="793"/>
                    </a:lnTo>
                    <a:lnTo>
                      <a:pt x="57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283" y="567"/>
                    </a:lnTo>
                    <a:lnTo>
                      <a:pt x="283" y="453"/>
                    </a:lnTo>
                    <a:lnTo>
                      <a:pt x="340" y="453"/>
                    </a:lnTo>
                    <a:lnTo>
                      <a:pt x="340" y="396"/>
                    </a:lnTo>
                    <a:lnTo>
                      <a:pt x="454" y="396"/>
                    </a:lnTo>
                    <a:lnTo>
                      <a:pt x="454" y="340"/>
                    </a:lnTo>
                    <a:lnTo>
                      <a:pt x="510" y="340"/>
                    </a:lnTo>
                    <a:lnTo>
                      <a:pt x="510" y="283"/>
                    </a:lnTo>
                    <a:lnTo>
                      <a:pt x="624" y="283"/>
                    </a:lnTo>
                    <a:lnTo>
                      <a:pt x="624" y="226"/>
                    </a:lnTo>
                    <a:lnTo>
                      <a:pt x="624" y="170"/>
                    </a:lnTo>
                    <a:lnTo>
                      <a:pt x="680" y="170"/>
                    </a:lnTo>
                    <a:lnTo>
                      <a:pt x="680" y="113"/>
                    </a:lnTo>
                    <a:lnTo>
                      <a:pt x="737" y="113"/>
                    </a:lnTo>
                    <a:lnTo>
                      <a:pt x="737" y="56"/>
                    </a:lnTo>
                    <a:lnTo>
                      <a:pt x="737" y="0"/>
                    </a:lnTo>
                    <a:lnTo>
                      <a:pt x="907" y="0"/>
                    </a:lnTo>
                    <a:lnTo>
                      <a:pt x="907" y="56"/>
                    </a:lnTo>
                    <a:lnTo>
                      <a:pt x="964" y="56"/>
                    </a:lnTo>
                    <a:lnTo>
                      <a:pt x="964" y="170"/>
                    </a:lnTo>
                    <a:lnTo>
                      <a:pt x="964" y="226"/>
                    </a:lnTo>
                    <a:lnTo>
                      <a:pt x="907" y="226"/>
                    </a:lnTo>
                    <a:lnTo>
                      <a:pt x="907" y="283"/>
                    </a:lnTo>
                    <a:lnTo>
                      <a:pt x="850" y="283"/>
                    </a:lnTo>
                    <a:lnTo>
                      <a:pt x="850" y="453"/>
                    </a:lnTo>
                    <a:lnTo>
                      <a:pt x="794" y="453"/>
                    </a:lnTo>
                    <a:lnTo>
                      <a:pt x="794" y="567"/>
                    </a:lnTo>
                    <a:lnTo>
                      <a:pt x="680" y="567"/>
                    </a:lnTo>
                    <a:lnTo>
                      <a:pt x="680" y="680"/>
                    </a:lnTo>
                    <a:lnTo>
                      <a:pt x="624" y="680"/>
                    </a:lnTo>
                    <a:lnTo>
                      <a:pt x="624" y="793"/>
                    </a:lnTo>
                    <a:lnTo>
                      <a:pt x="510" y="793"/>
                    </a:lnTo>
                    <a:lnTo>
                      <a:pt x="510" y="907"/>
                    </a:lnTo>
                    <a:lnTo>
                      <a:pt x="454" y="907"/>
                    </a:lnTo>
                    <a:lnTo>
                      <a:pt x="454" y="1020"/>
                    </a:lnTo>
                    <a:lnTo>
                      <a:pt x="397" y="1020"/>
                    </a:lnTo>
                    <a:lnTo>
                      <a:pt x="397" y="107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CEA5245E-CFAA-4B81-8D3B-A172536E9DA2}"/>
                </a:ext>
              </a:extLst>
            </p:cNvPr>
            <p:cNvGrpSpPr/>
            <p:nvPr/>
          </p:nvGrpSpPr>
          <p:grpSpPr>
            <a:xfrm>
              <a:off x="1943019" y="363502"/>
              <a:ext cx="5851071" cy="6236610"/>
              <a:chOff x="2119662" y="407075"/>
              <a:chExt cx="5851071" cy="6236610"/>
            </a:xfrm>
          </p:grpSpPr>
          <p:grpSp>
            <p:nvGrpSpPr>
              <p:cNvPr id="376" name="Group 8">
                <a:extLst>
                  <a:ext uri="{FF2B5EF4-FFF2-40B4-BE49-F238E27FC236}">
                    <a16:creationId xmlns:a16="http://schemas.microsoft.com/office/drawing/2014/main" id="{C02E29F5-44C0-425F-96D2-32F1F4BE3A6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34350" y="5036908"/>
                <a:ext cx="1993446" cy="1606777"/>
                <a:chOff x="5166" y="4385"/>
                <a:chExt cx="1758" cy="1417"/>
              </a:xfrm>
            </p:grpSpPr>
            <p:sp>
              <p:nvSpPr>
                <p:cNvPr id="417" name="Freeform 9">
                  <a:extLst>
                    <a:ext uri="{FF2B5EF4-FFF2-40B4-BE49-F238E27FC236}">
                      <a16:creationId xmlns:a16="http://schemas.microsoft.com/office/drawing/2014/main" id="{2AA5F09C-67D9-40CF-955C-2F8360073E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97" y="4952"/>
                  <a:ext cx="227" cy="397"/>
                </a:xfrm>
                <a:custGeom>
                  <a:avLst/>
                  <a:gdLst>
                    <a:gd name="T0" fmla="*/ 227 w 227"/>
                    <a:gd name="T1" fmla="*/ 397 h 397"/>
                    <a:gd name="T2" fmla="*/ 227 w 227"/>
                    <a:gd name="T3" fmla="*/ 283 h 397"/>
                    <a:gd name="T4" fmla="*/ 170 w 227"/>
                    <a:gd name="T5" fmla="*/ 283 h 397"/>
                    <a:gd name="T6" fmla="*/ 170 w 227"/>
                    <a:gd name="T7" fmla="*/ 113 h 397"/>
                    <a:gd name="T8" fmla="*/ 113 w 227"/>
                    <a:gd name="T9" fmla="*/ 113 h 397"/>
                    <a:gd name="T10" fmla="*/ 113 w 227"/>
                    <a:gd name="T11" fmla="*/ 57 h 397"/>
                    <a:gd name="T12" fmla="*/ 57 w 227"/>
                    <a:gd name="T13" fmla="*/ 57 h 397"/>
                    <a:gd name="T14" fmla="*/ 57 w 227"/>
                    <a:gd name="T15" fmla="*/ 0 h 397"/>
                    <a:gd name="T16" fmla="*/ 0 w 227"/>
                    <a:gd name="T17" fmla="*/ 0 h 397"/>
                    <a:gd name="T18" fmla="*/ 0 w 227"/>
                    <a:gd name="T19" fmla="*/ 113 h 397"/>
                    <a:gd name="T20" fmla="*/ 57 w 227"/>
                    <a:gd name="T21" fmla="*/ 113 h 397"/>
                    <a:gd name="T22" fmla="*/ 57 w 227"/>
                    <a:gd name="T23" fmla="*/ 397 h 397"/>
                    <a:gd name="T24" fmla="*/ 227 w 227"/>
                    <a:gd name="T25" fmla="*/ 397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7" h="397">
                      <a:moveTo>
                        <a:pt x="227" y="397"/>
                      </a:moveTo>
                      <a:lnTo>
                        <a:pt x="227" y="283"/>
                      </a:lnTo>
                      <a:lnTo>
                        <a:pt x="170" y="283"/>
                      </a:lnTo>
                      <a:lnTo>
                        <a:pt x="170" y="113"/>
                      </a:lnTo>
                      <a:lnTo>
                        <a:pt x="113" y="113"/>
                      </a:lnTo>
                      <a:lnTo>
                        <a:pt x="113" y="57"/>
                      </a:lnTo>
                      <a:lnTo>
                        <a:pt x="57" y="57"/>
                      </a:lnTo>
                      <a:lnTo>
                        <a:pt x="57" y="0"/>
                      </a:lnTo>
                      <a:lnTo>
                        <a:pt x="0" y="0"/>
                      </a:lnTo>
                      <a:lnTo>
                        <a:pt x="0" y="113"/>
                      </a:lnTo>
                      <a:lnTo>
                        <a:pt x="57" y="113"/>
                      </a:lnTo>
                      <a:lnTo>
                        <a:pt x="57" y="397"/>
                      </a:lnTo>
                      <a:lnTo>
                        <a:pt x="227" y="39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18" name="Freeform 10">
                  <a:extLst>
                    <a:ext uri="{FF2B5EF4-FFF2-40B4-BE49-F238E27FC236}">
                      <a16:creationId xmlns:a16="http://schemas.microsoft.com/office/drawing/2014/main" id="{3E0C4057-4D1D-4361-938F-E8BBEC8D4D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84" y="5009"/>
                  <a:ext cx="170" cy="340"/>
                </a:xfrm>
                <a:custGeom>
                  <a:avLst/>
                  <a:gdLst>
                    <a:gd name="T0" fmla="*/ 170 w 170"/>
                    <a:gd name="T1" fmla="*/ 340 h 340"/>
                    <a:gd name="T2" fmla="*/ 0 w 170"/>
                    <a:gd name="T3" fmla="*/ 340 h 340"/>
                    <a:gd name="T4" fmla="*/ 0 w 170"/>
                    <a:gd name="T5" fmla="*/ 113 h 340"/>
                    <a:gd name="T6" fmla="*/ 56 w 170"/>
                    <a:gd name="T7" fmla="*/ 113 h 340"/>
                    <a:gd name="T8" fmla="*/ 56 w 170"/>
                    <a:gd name="T9" fmla="*/ 0 h 340"/>
                    <a:gd name="T10" fmla="*/ 113 w 170"/>
                    <a:gd name="T11" fmla="*/ 0 h 340"/>
                    <a:gd name="T12" fmla="*/ 113 w 170"/>
                    <a:gd name="T13" fmla="*/ 56 h 340"/>
                    <a:gd name="T14" fmla="*/ 170 w 170"/>
                    <a:gd name="T15" fmla="*/ 56 h 340"/>
                    <a:gd name="T16" fmla="*/ 170 w 170"/>
                    <a:gd name="T17" fmla="*/ 34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0" h="340">
                      <a:moveTo>
                        <a:pt x="170" y="340"/>
                      </a:moveTo>
                      <a:lnTo>
                        <a:pt x="0" y="340"/>
                      </a:lnTo>
                      <a:lnTo>
                        <a:pt x="0" y="113"/>
                      </a:lnTo>
                      <a:lnTo>
                        <a:pt x="56" y="113"/>
                      </a:lnTo>
                      <a:lnTo>
                        <a:pt x="56" y="0"/>
                      </a:lnTo>
                      <a:lnTo>
                        <a:pt x="113" y="0"/>
                      </a:lnTo>
                      <a:lnTo>
                        <a:pt x="113" y="56"/>
                      </a:lnTo>
                      <a:lnTo>
                        <a:pt x="170" y="56"/>
                      </a:lnTo>
                      <a:lnTo>
                        <a:pt x="170" y="34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19" name="Freeform 11">
                  <a:extLst>
                    <a:ext uri="{FF2B5EF4-FFF2-40B4-BE49-F238E27FC236}">
                      <a16:creationId xmlns:a16="http://schemas.microsoft.com/office/drawing/2014/main" id="{EDCC0B8D-FAAE-43DE-8F12-90385753D5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84" y="5405"/>
                  <a:ext cx="170" cy="114"/>
                </a:xfrm>
                <a:custGeom>
                  <a:avLst/>
                  <a:gdLst>
                    <a:gd name="T0" fmla="*/ 170 w 170"/>
                    <a:gd name="T1" fmla="*/ 0 h 114"/>
                    <a:gd name="T2" fmla="*/ 0 w 170"/>
                    <a:gd name="T3" fmla="*/ 0 h 114"/>
                    <a:gd name="T4" fmla="*/ 0 w 170"/>
                    <a:gd name="T5" fmla="*/ 114 h 114"/>
                    <a:gd name="T6" fmla="*/ 170 w 170"/>
                    <a:gd name="T7" fmla="*/ 114 h 114"/>
                    <a:gd name="T8" fmla="*/ 170 w 170"/>
                    <a:gd name="T9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0" h="114">
                      <a:moveTo>
                        <a:pt x="170" y="0"/>
                      </a:moveTo>
                      <a:lnTo>
                        <a:pt x="0" y="0"/>
                      </a:lnTo>
                      <a:lnTo>
                        <a:pt x="0" y="114"/>
                      </a:lnTo>
                      <a:lnTo>
                        <a:pt x="170" y="114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20" name="Freeform 12">
                  <a:extLst>
                    <a:ext uri="{FF2B5EF4-FFF2-40B4-BE49-F238E27FC236}">
                      <a16:creationId xmlns:a16="http://schemas.microsoft.com/office/drawing/2014/main" id="{9FB2CE52-E3FB-4680-B70C-52FC5A78D1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13" y="5689"/>
                  <a:ext cx="114" cy="57"/>
                </a:xfrm>
                <a:custGeom>
                  <a:avLst/>
                  <a:gdLst>
                    <a:gd name="T0" fmla="*/ 114 w 114"/>
                    <a:gd name="T1" fmla="*/ 0 h 57"/>
                    <a:gd name="T2" fmla="*/ 0 w 114"/>
                    <a:gd name="T3" fmla="*/ 0 h 57"/>
                    <a:gd name="T4" fmla="*/ 0 w 114"/>
                    <a:gd name="T5" fmla="*/ 57 h 57"/>
                    <a:gd name="T6" fmla="*/ 114 w 114"/>
                    <a:gd name="T7" fmla="*/ 57 h 57"/>
                    <a:gd name="T8" fmla="*/ 114 w 114"/>
                    <a:gd name="T9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57">
                      <a:moveTo>
                        <a:pt x="114" y="0"/>
                      </a:moveTo>
                      <a:lnTo>
                        <a:pt x="0" y="0"/>
                      </a:lnTo>
                      <a:lnTo>
                        <a:pt x="0" y="57"/>
                      </a:lnTo>
                      <a:lnTo>
                        <a:pt x="114" y="57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21" name="Freeform 13">
                  <a:extLst>
                    <a:ext uri="{FF2B5EF4-FFF2-40B4-BE49-F238E27FC236}">
                      <a16:creationId xmlns:a16="http://schemas.microsoft.com/office/drawing/2014/main" id="{B13CD6AA-D315-44B8-855F-D82AE709F5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13" y="5462"/>
                  <a:ext cx="171" cy="170"/>
                </a:xfrm>
                <a:custGeom>
                  <a:avLst/>
                  <a:gdLst>
                    <a:gd name="T0" fmla="*/ 57 w 171"/>
                    <a:gd name="T1" fmla="*/ 0 h 170"/>
                    <a:gd name="T2" fmla="*/ 0 w 171"/>
                    <a:gd name="T3" fmla="*/ 0 h 170"/>
                    <a:gd name="T4" fmla="*/ 0 w 171"/>
                    <a:gd name="T5" fmla="*/ 170 h 170"/>
                    <a:gd name="T6" fmla="*/ 171 w 171"/>
                    <a:gd name="T7" fmla="*/ 170 h 170"/>
                    <a:gd name="T8" fmla="*/ 171 w 171"/>
                    <a:gd name="T9" fmla="*/ 114 h 170"/>
                    <a:gd name="T10" fmla="*/ 114 w 171"/>
                    <a:gd name="T11" fmla="*/ 114 h 170"/>
                    <a:gd name="T12" fmla="*/ 114 w 171"/>
                    <a:gd name="T13" fmla="*/ 57 h 170"/>
                    <a:gd name="T14" fmla="*/ 57 w 171"/>
                    <a:gd name="T15" fmla="*/ 57 h 170"/>
                    <a:gd name="T16" fmla="*/ 57 w 171"/>
                    <a:gd name="T17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1" h="170">
                      <a:moveTo>
                        <a:pt x="57" y="0"/>
                      </a:moveTo>
                      <a:lnTo>
                        <a:pt x="0" y="0"/>
                      </a:lnTo>
                      <a:lnTo>
                        <a:pt x="0" y="170"/>
                      </a:lnTo>
                      <a:lnTo>
                        <a:pt x="171" y="170"/>
                      </a:lnTo>
                      <a:lnTo>
                        <a:pt x="171" y="114"/>
                      </a:lnTo>
                      <a:lnTo>
                        <a:pt x="114" y="114"/>
                      </a:lnTo>
                      <a:lnTo>
                        <a:pt x="114" y="57"/>
                      </a:lnTo>
                      <a:lnTo>
                        <a:pt x="57" y="57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22" name="Freeform 14">
                  <a:extLst>
                    <a:ext uri="{FF2B5EF4-FFF2-40B4-BE49-F238E27FC236}">
                      <a16:creationId xmlns:a16="http://schemas.microsoft.com/office/drawing/2014/main" id="{F89B462F-4453-4114-93BD-B6831A0BE5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7" y="5009"/>
                  <a:ext cx="283" cy="396"/>
                </a:xfrm>
                <a:custGeom>
                  <a:avLst/>
                  <a:gdLst>
                    <a:gd name="T0" fmla="*/ 227 w 283"/>
                    <a:gd name="T1" fmla="*/ 340 h 396"/>
                    <a:gd name="T2" fmla="*/ 170 w 283"/>
                    <a:gd name="T3" fmla="*/ 340 h 396"/>
                    <a:gd name="T4" fmla="*/ 170 w 283"/>
                    <a:gd name="T5" fmla="*/ 396 h 396"/>
                    <a:gd name="T6" fmla="*/ 113 w 283"/>
                    <a:gd name="T7" fmla="*/ 396 h 396"/>
                    <a:gd name="T8" fmla="*/ 113 w 283"/>
                    <a:gd name="T9" fmla="*/ 340 h 396"/>
                    <a:gd name="T10" fmla="*/ 56 w 283"/>
                    <a:gd name="T11" fmla="*/ 340 h 396"/>
                    <a:gd name="T12" fmla="*/ 56 w 283"/>
                    <a:gd name="T13" fmla="*/ 283 h 396"/>
                    <a:gd name="T14" fmla="*/ 0 w 283"/>
                    <a:gd name="T15" fmla="*/ 283 h 396"/>
                    <a:gd name="T16" fmla="*/ 0 w 283"/>
                    <a:gd name="T17" fmla="*/ 56 h 396"/>
                    <a:gd name="T18" fmla="*/ 170 w 283"/>
                    <a:gd name="T19" fmla="*/ 56 h 396"/>
                    <a:gd name="T20" fmla="*/ 170 w 283"/>
                    <a:gd name="T21" fmla="*/ 0 h 396"/>
                    <a:gd name="T22" fmla="*/ 283 w 283"/>
                    <a:gd name="T23" fmla="*/ 0 h 396"/>
                    <a:gd name="T24" fmla="*/ 283 w 283"/>
                    <a:gd name="T25" fmla="*/ 113 h 396"/>
                    <a:gd name="T26" fmla="*/ 227 w 283"/>
                    <a:gd name="T27" fmla="*/ 113 h 396"/>
                    <a:gd name="T28" fmla="*/ 227 w 283"/>
                    <a:gd name="T29" fmla="*/ 340 h 3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83" h="396">
                      <a:moveTo>
                        <a:pt x="227" y="340"/>
                      </a:moveTo>
                      <a:lnTo>
                        <a:pt x="170" y="340"/>
                      </a:lnTo>
                      <a:lnTo>
                        <a:pt x="170" y="396"/>
                      </a:lnTo>
                      <a:lnTo>
                        <a:pt x="113" y="396"/>
                      </a:lnTo>
                      <a:lnTo>
                        <a:pt x="113" y="340"/>
                      </a:lnTo>
                      <a:lnTo>
                        <a:pt x="56" y="340"/>
                      </a:lnTo>
                      <a:lnTo>
                        <a:pt x="56" y="283"/>
                      </a:lnTo>
                      <a:lnTo>
                        <a:pt x="0" y="283"/>
                      </a:lnTo>
                      <a:lnTo>
                        <a:pt x="0" y="56"/>
                      </a:lnTo>
                      <a:lnTo>
                        <a:pt x="170" y="56"/>
                      </a:lnTo>
                      <a:lnTo>
                        <a:pt x="170" y="0"/>
                      </a:lnTo>
                      <a:lnTo>
                        <a:pt x="283" y="0"/>
                      </a:lnTo>
                      <a:lnTo>
                        <a:pt x="283" y="113"/>
                      </a:lnTo>
                      <a:lnTo>
                        <a:pt x="227" y="113"/>
                      </a:lnTo>
                      <a:lnTo>
                        <a:pt x="227" y="34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23" name="Freeform 15">
                  <a:extLst>
                    <a:ext uri="{FF2B5EF4-FFF2-40B4-BE49-F238E27FC236}">
                      <a16:creationId xmlns:a16="http://schemas.microsoft.com/office/drawing/2014/main" id="{9475CB60-355D-42F3-9373-36BF8E5136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43" y="5235"/>
                  <a:ext cx="227" cy="284"/>
                </a:xfrm>
                <a:custGeom>
                  <a:avLst/>
                  <a:gdLst>
                    <a:gd name="T0" fmla="*/ 114 w 227"/>
                    <a:gd name="T1" fmla="*/ 0 h 284"/>
                    <a:gd name="T2" fmla="*/ 57 w 227"/>
                    <a:gd name="T3" fmla="*/ 0 h 284"/>
                    <a:gd name="T4" fmla="*/ 57 w 227"/>
                    <a:gd name="T5" fmla="*/ 57 h 284"/>
                    <a:gd name="T6" fmla="*/ 0 w 227"/>
                    <a:gd name="T7" fmla="*/ 57 h 284"/>
                    <a:gd name="T8" fmla="*/ 0 w 227"/>
                    <a:gd name="T9" fmla="*/ 284 h 284"/>
                    <a:gd name="T10" fmla="*/ 57 w 227"/>
                    <a:gd name="T11" fmla="*/ 284 h 284"/>
                    <a:gd name="T12" fmla="*/ 57 w 227"/>
                    <a:gd name="T13" fmla="*/ 227 h 284"/>
                    <a:gd name="T14" fmla="*/ 170 w 227"/>
                    <a:gd name="T15" fmla="*/ 227 h 284"/>
                    <a:gd name="T16" fmla="*/ 170 w 227"/>
                    <a:gd name="T17" fmla="*/ 170 h 284"/>
                    <a:gd name="T18" fmla="*/ 227 w 227"/>
                    <a:gd name="T19" fmla="*/ 170 h 284"/>
                    <a:gd name="T20" fmla="*/ 227 w 227"/>
                    <a:gd name="T21" fmla="*/ 114 h 284"/>
                    <a:gd name="T22" fmla="*/ 170 w 227"/>
                    <a:gd name="T23" fmla="*/ 114 h 284"/>
                    <a:gd name="T24" fmla="*/ 170 w 227"/>
                    <a:gd name="T25" fmla="*/ 57 h 284"/>
                    <a:gd name="T26" fmla="*/ 114 w 227"/>
                    <a:gd name="T27" fmla="*/ 57 h 284"/>
                    <a:gd name="T28" fmla="*/ 114 w 227"/>
                    <a:gd name="T29" fmla="*/ 0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27" h="284">
                      <a:moveTo>
                        <a:pt x="114" y="0"/>
                      </a:moveTo>
                      <a:lnTo>
                        <a:pt x="57" y="0"/>
                      </a:lnTo>
                      <a:lnTo>
                        <a:pt x="57" y="57"/>
                      </a:lnTo>
                      <a:lnTo>
                        <a:pt x="0" y="57"/>
                      </a:lnTo>
                      <a:lnTo>
                        <a:pt x="0" y="284"/>
                      </a:lnTo>
                      <a:lnTo>
                        <a:pt x="57" y="284"/>
                      </a:lnTo>
                      <a:lnTo>
                        <a:pt x="57" y="227"/>
                      </a:lnTo>
                      <a:lnTo>
                        <a:pt x="170" y="227"/>
                      </a:lnTo>
                      <a:lnTo>
                        <a:pt x="170" y="170"/>
                      </a:lnTo>
                      <a:lnTo>
                        <a:pt x="227" y="170"/>
                      </a:lnTo>
                      <a:lnTo>
                        <a:pt x="227" y="114"/>
                      </a:lnTo>
                      <a:lnTo>
                        <a:pt x="170" y="114"/>
                      </a:lnTo>
                      <a:lnTo>
                        <a:pt x="170" y="57"/>
                      </a:lnTo>
                      <a:lnTo>
                        <a:pt x="114" y="57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24" name="Freeform 16">
                  <a:extLst>
                    <a:ext uri="{FF2B5EF4-FFF2-40B4-BE49-F238E27FC236}">
                      <a16:creationId xmlns:a16="http://schemas.microsoft.com/office/drawing/2014/main" id="{124DE593-707E-4E45-A8FD-5C4DDCD35E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30" y="5349"/>
                  <a:ext cx="170" cy="340"/>
                </a:xfrm>
                <a:custGeom>
                  <a:avLst/>
                  <a:gdLst>
                    <a:gd name="T0" fmla="*/ 113 w 170"/>
                    <a:gd name="T1" fmla="*/ 0 h 340"/>
                    <a:gd name="T2" fmla="*/ 0 w 170"/>
                    <a:gd name="T3" fmla="*/ 0 h 340"/>
                    <a:gd name="T4" fmla="*/ 0 w 170"/>
                    <a:gd name="T5" fmla="*/ 113 h 340"/>
                    <a:gd name="T6" fmla="*/ 57 w 170"/>
                    <a:gd name="T7" fmla="*/ 113 h 340"/>
                    <a:gd name="T8" fmla="*/ 57 w 170"/>
                    <a:gd name="T9" fmla="*/ 340 h 340"/>
                    <a:gd name="T10" fmla="*/ 113 w 170"/>
                    <a:gd name="T11" fmla="*/ 340 h 340"/>
                    <a:gd name="T12" fmla="*/ 113 w 170"/>
                    <a:gd name="T13" fmla="*/ 283 h 340"/>
                    <a:gd name="T14" fmla="*/ 170 w 170"/>
                    <a:gd name="T15" fmla="*/ 283 h 340"/>
                    <a:gd name="T16" fmla="*/ 170 w 170"/>
                    <a:gd name="T17" fmla="*/ 170 h 340"/>
                    <a:gd name="T18" fmla="*/ 113 w 170"/>
                    <a:gd name="T19" fmla="*/ 170 h 340"/>
                    <a:gd name="T20" fmla="*/ 113 w 170"/>
                    <a:gd name="T21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70" h="340">
                      <a:moveTo>
                        <a:pt x="113" y="0"/>
                      </a:moveTo>
                      <a:lnTo>
                        <a:pt x="0" y="0"/>
                      </a:lnTo>
                      <a:lnTo>
                        <a:pt x="0" y="113"/>
                      </a:lnTo>
                      <a:lnTo>
                        <a:pt x="57" y="113"/>
                      </a:lnTo>
                      <a:lnTo>
                        <a:pt x="57" y="340"/>
                      </a:lnTo>
                      <a:lnTo>
                        <a:pt x="113" y="340"/>
                      </a:lnTo>
                      <a:lnTo>
                        <a:pt x="113" y="283"/>
                      </a:lnTo>
                      <a:lnTo>
                        <a:pt x="170" y="283"/>
                      </a:lnTo>
                      <a:lnTo>
                        <a:pt x="170" y="170"/>
                      </a:lnTo>
                      <a:lnTo>
                        <a:pt x="113" y="170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25" name="Freeform 17">
                  <a:extLst>
                    <a:ext uri="{FF2B5EF4-FFF2-40B4-BE49-F238E27FC236}">
                      <a16:creationId xmlns:a16="http://schemas.microsoft.com/office/drawing/2014/main" id="{53D1CBF8-0F3A-48A0-9876-E37315E521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7" y="5405"/>
                  <a:ext cx="170" cy="284"/>
                </a:xfrm>
                <a:custGeom>
                  <a:avLst/>
                  <a:gdLst>
                    <a:gd name="T0" fmla="*/ 113 w 170"/>
                    <a:gd name="T1" fmla="*/ 0 h 284"/>
                    <a:gd name="T2" fmla="*/ 0 w 170"/>
                    <a:gd name="T3" fmla="*/ 0 h 284"/>
                    <a:gd name="T4" fmla="*/ 0 w 170"/>
                    <a:gd name="T5" fmla="*/ 57 h 284"/>
                    <a:gd name="T6" fmla="*/ 56 w 170"/>
                    <a:gd name="T7" fmla="*/ 57 h 284"/>
                    <a:gd name="T8" fmla="*/ 56 w 170"/>
                    <a:gd name="T9" fmla="*/ 227 h 284"/>
                    <a:gd name="T10" fmla="*/ 113 w 170"/>
                    <a:gd name="T11" fmla="*/ 227 h 284"/>
                    <a:gd name="T12" fmla="*/ 113 w 170"/>
                    <a:gd name="T13" fmla="*/ 284 h 284"/>
                    <a:gd name="T14" fmla="*/ 170 w 170"/>
                    <a:gd name="T15" fmla="*/ 284 h 284"/>
                    <a:gd name="T16" fmla="*/ 170 w 170"/>
                    <a:gd name="T17" fmla="*/ 57 h 284"/>
                    <a:gd name="T18" fmla="*/ 113 w 170"/>
                    <a:gd name="T19" fmla="*/ 57 h 284"/>
                    <a:gd name="T20" fmla="*/ 113 w 170"/>
                    <a:gd name="T21" fmla="*/ 0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70" h="284">
                      <a:moveTo>
                        <a:pt x="113" y="0"/>
                      </a:moveTo>
                      <a:lnTo>
                        <a:pt x="0" y="0"/>
                      </a:lnTo>
                      <a:lnTo>
                        <a:pt x="0" y="57"/>
                      </a:lnTo>
                      <a:lnTo>
                        <a:pt x="56" y="57"/>
                      </a:lnTo>
                      <a:lnTo>
                        <a:pt x="56" y="227"/>
                      </a:lnTo>
                      <a:lnTo>
                        <a:pt x="113" y="227"/>
                      </a:lnTo>
                      <a:lnTo>
                        <a:pt x="113" y="284"/>
                      </a:lnTo>
                      <a:lnTo>
                        <a:pt x="170" y="284"/>
                      </a:lnTo>
                      <a:lnTo>
                        <a:pt x="170" y="57"/>
                      </a:lnTo>
                      <a:lnTo>
                        <a:pt x="113" y="57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26" name="Freeform 18">
                  <a:extLst>
                    <a:ext uri="{FF2B5EF4-FFF2-40B4-BE49-F238E27FC236}">
                      <a16:creationId xmlns:a16="http://schemas.microsoft.com/office/drawing/2014/main" id="{13049A21-30D3-4DF5-BA9E-B959C026C8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90" y="5292"/>
                  <a:ext cx="340" cy="454"/>
                </a:xfrm>
                <a:custGeom>
                  <a:avLst/>
                  <a:gdLst>
                    <a:gd name="T0" fmla="*/ 283 w 340"/>
                    <a:gd name="T1" fmla="*/ 170 h 454"/>
                    <a:gd name="T2" fmla="*/ 283 w 340"/>
                    <a:gd name="T3" fmla="*/ 340 h 454"/>
                    <a:gd name="T4" fmla="*/ 340 w 340"/>
                    <a:gd name="T5" fmla="*/ 340 h 454"/>
                    <a:gd name="T6" fmla="*/ 340 w 340"/>
                    <a:gd name="T7" fmla="*/ 397 h 454"/>
                    <a:gd name="T8" fmla="*/ 170 w 340"/>
                    <a:gd name="T9" fmla="*/ 397 h 454"/>
                    <a:gd name="T10" fmla="*/ 170 w 340"/>
                    <a:gd name="T11" fmla="*/ 454 h 454"/>
                    <a:gd name="T12" fmla="*/ 113 w 340"/>
                    <a:gd name="T13" fmla="*/ 454 h 454"/>
                    <a:gd name="T14" fmla="*/ 113 w 340"/>
                    <a:gd name="T15" fmla="*/ 284 h 454"/>
                    <a:gd name="T16" fmla="*/ 56 w 340"/>
                    <a:gd name="T17" fmla="*/ 284 h 454"/>
                    <a:gd name="T18" fmla="*/ 56 w 340"/>
                    <a:gd name="T19" fmla="*/ 227 h 454"/>
                    <a:gd name="T20" fmla="*/ 0 w 340"/>
                    <a:gd name="T21" fmla="*/ 227 h 454"/>
                    <a:gd name="T22" fmla="*/ 0 w 340"/>
                    <a:gd name="T23" fmla="*/ 170 h 454"/>
                    <a:gd name="T24" fmla="*/ 56 w 340"/>
                    <a:gd name="T25" fmla="*/ 170 h 454"/>
                    <a:gd name="T26" fmla="*/ 56 w 340"/>
                    <a:gd name="T27" fmla="*/ 57 h 454"/>
                    <a:gd name="T28" fmla="*/ 113 w 340"/>
                    <a:gd name="T29" fmla="*/ 57 h 454"/>
                    <a:gd name="T30" fmla="*/ 113 w 340"/>
                    <a:gd name="T31" fmla="*/ 0 h 454"/>
                    <a:gd name="T32" fmla="*/ 170 w 340"/>
                    <a:gd name="T33" fmla="*/ 0 h 454"/>
                    <a:gd name="T34" fmla="*/ 170 w 340"/>
                    <a:gd name="T35" fmla="*/ 57 h 454"/>
                    <a:gd name="T36" fmla="*/ 227 w 340"/>
                    <a:gd name="T37" fmla="*/ 57 h 454"/>
                    <a:gd name="T38" fmla="*/ 227 w 340"/>
                    <a:gd name="T39" fmla="*/ 170 h 454"/>
                    <a:gd name="T40" fmla="*/ 283 w 340"/>
                    <a:gd name="T41" fmla="*/ 17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40" h="454">
                      <a:moveTo>
                        <a:pt x="283" y="170"/>
                      </a:moveTo>
                      <a:lnTo>
                        <a:pt x="283" y="340"/>
                      </a:lnTo>
                      <a:lnTo>
                        <a:pt x="340" y="340"/>
                      </a:lnTo>
                      <a:lnTo>
                        <a:pt x="340" y="397"/>
                      </a:lnTo>
                      <a:lnTo>
                        <a:pt x="170" y="397"/>
                      </a:lnTo>
                      <a:lnTo>
                        <a:pt x="170" y="454"/>
                      </a:lnTo>
                      <a:lnTo>
                        <a:pt x="113" y="454"/>
                      </a:lnTo>
                      <a:lnTo>
                        <a:pt x="113" y="284"/>
                      </a:lnTo>
                      <a:lnTo>
                        <a:pt x="56" y="284"/>
                      </a:lnTo>
                      <a:lnTo>
                        <a:pt x="56" y="227"/>
                      </a:lnTo>
                      <a:lnTo>
                        <a:pt x="0" y="227"/>
                      </a:lnTo>
                      <a:lnTo>
                        <a:pt x="0" y="170"/>
                      </a:lnTo>
                      <a:lnTo>
                        <a:pt x="56" y="170"/>
                      </a:lnTo>
                      <a:lnTo>
                        <a:pt x="56" y="57"/>
                      </a:lnTo>
                      <a:lnTo>
                        <a:pt x="113" y="57"/>
                      </a:lnTo>
                      <a:lnTo>
                        <a:pt x="113" y="0"/>
                      </a:lnTo>
                      <a:lnTo>
                        <a:pt x="170" y="0"/>
                      </a:lnTo>
                      <a:lnTo>
                        <a:pt x="170" y="57"/>
                      </a:lnTo>
                      <a:lnTo>
                        <a:pt x="227" y="57"/>
                      </a:lnTo>
                      <a:lnTo>
                        <a:pt x="227" y="170"/>
                      </a:lnTo>
                      <a:lnTo>
                        <a:pt x="283" y="17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27" name="Freeform 19">
                  <a:extLst>
                    <a:ext uri="{FF2B5EF4-FFF2-40B4-BE49-F238E27FC236}">
                      <a16:creationId xmlns:a16="http://schemas.microsoft.com/office/drawing/2014/main" id="{5431BA1F-09FA-495D-BD9E-5F8FF522FB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20" y="5519"/>
                  <a:ext cx="283" cy="283"/>
                </a:xfrm>
                <a:custGeom>
                  <a:avLst/>
                  <a:gdLst>
                    <a:gd name="T0" fmla="*/ 283 w 283"/>
                    <a:gd name="T1" fmla="*/ 227 h 283"/>
                    <a:gd name="T2" fmla="*/ 170 w 283"/>
                    <a:gd name="T3" fmla="*/ 227 h 283"/>
                    <a:gd name="T4" fmla="*/ 170 w 283"/>
                    <a:gd name="T5" fmla="*/ 283 h 283"/>
                    <a:gd name="T6" fmla="*/ 56 w 283"/>
                    <a:gd name="T7" fmla="*/ 283 h 283"/>
                    <a:gd name="T8" fmla="*/ 56 w 283"/>
                    <a:gd name="T9" fmla="*/ 227 h 283"/>
                    <a:gd name="T10" fmla="*/ 0 w 283"/>
                    <a:gd name="T11" fmla="*/ 227 h 283"/>
                    <a:gd name="T12" fmla="*/ 0 w 283"/>
                    <a:gd name="T13" fmla="*/ 57 h 283"/>
                    <a:gd name="T14" fmla="*/ 56 w 283"/>
                    <a:gd name="T15" fmla="*/ 57 h 283"/>
                    <a:gd name="T16" fmla="*/ 56 w 283"/>
                    <a:gd name="T17" fmla="*/ 0 h 283"/>
                    <a:gd name="T18" fmla="*/ 226 w 283"/>
                    <a:gd name="T19" fmla="*/ 0 h 283"/>
                    <a:gd name="T20" fmla="*/ 226 w 283"/>
                    <a:gd name="T21" fmla="*/ 57 h 283"/>
                    <a:gd name="T22" fmla="*/ 283 w 283"/>
                    <a:gd name="T23" fmla="*/ 57 h 283"/>
                    <a:gd name="T24" fmla="*/ 283 w 283"/>
                    <a:gd name="T25" fmla="*/ 227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3" h="283">
                      <a:moveTo>
                        <a:pt x="283" y="227"/>
                      </a:moveTo>
                      <a:lnTo>
                        <a:pt x="170" y="227"/>
                      </a:lnTo>
                      <a:lnTo>
                        <a:pt x="170" y="283"/>
                      </a:lnTo>
                      <a:lnTo>
                        <a:pt x="56" y="283"/>
                      </a:lnTo>
                      <a:lnTo>
                        <a:pt x="56" y="227"/>
                      </a:lnTo>
                      <a:lnTo>
                        <a:pt x="0" y="227"/>
                      </a:lnTo>
                      <a:lnTo>
                        <a:pt x="0" y="57"/>
                      </a:lnTo>
                      <a:lnTo>
                        <a:pt x="56" y="57"/>
                      </a:lnTo>
                      <a:lnTo>
                        <a:pt x="56" y="0"/>
                      </a:lnTo>
                      <a:lnTo>
                        <a:pt x="226" y="0"/>
                      </a:lnTo>
                      <a:lnTo>
                        <a:pt x="226" y="57"/>
                      </a:lnTo>
                      <a:lnTo>
                        <a:pt x="283" y="57"/>
                      </a:lnTo>
                      <a:lnTo>
                        <a:pt x="283" y="22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28" name="Freeform 20">
                  <a:extLst>
                    <a:ext uri="{FF2B5EF4-FFF2-40B4-BE49-F238E27FC236}">
                      <a16:creationId xmlns:a16="http://schemas.microsoft.com/office/drawing/2014/main" id="{D29B63BD-3A5E-4C2A-9731-95B713FC3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66" y="5009"/>
                  <a:ext cx="737" cy="567"/>
                </a:xfrm>
                <a:custGeom>
                  <a:avLst/>
                  <a:gdLst>
                    <a:gd name="T0" fmla="*/ 227 w 737"/>
                    <a:gd name="T1" fmla="*/ 56 h 567"/>
                    <a:gd name="T2" fmla="*/ 227 w 737"/>
                    <a:gd name="T3" fmla="*/ 170 h 567"/>
                    <a:gd name="T4" fmla="*/ 113 w 737"/>
                    <a:gd name="T5" fmla="*/ 170 h 567"/>
                    <a:gd name="T6" fmla="*/ 113 w 737"/>
                    <a:gd name="T7" fmla="*/ 226 h 567"/>
                    <a:gd name="T8" fmla="*/ 0 w 737"/>
                    <a:gd name="T9" fmla="*/ 226 h 567"/>
                    <a:gd name="T10" fmla="*/ 0 w 737"/>
                    <a:gd name="T11" fmla="*/ 340 h 567"/>
                    <a:gd name="T12" fmla="*/ 113 w 737"/>
                    <a:gd name="T13" fmla="*/ 340 h 567"/>
                    <a:gd name="T14" fmla="*/ 113 w 737"/>
                    <a:gd name="T15" fmla="*/ 283 h 567"/>
                    <a:gd name="T16" fmla="*/ 227 w 737"/>
                    <a:gd name="T17" fmla="*/ 283 h 567"/>
                    <a:gd name="T18" fmla="*/ 227 w 737"/>
                    <a:gd name="T19" fmla="*/ 567 h 567"/>
                    <a:gd name="T20" fmla="*/ 510 w 737"/>
                    <a:gd name="T21" fmla="*/ 567 h 567"/>
                    <a:gd name="T22" fmla="*/ 510 w 737"/>
                    <a:gd name="T23" fmla="*/ 510 h 567"/>
                    <a:gd name="T24" fmla="*/ 624 w 737"/>
                    <a:gd name="T25" fmla="*/ 510 h 567"/>
                    <a:gd name="T26" fmla="*/ 624 w 737"/>
                    <a:gd name="T27" fmla="*/ 453 h 567"/>
                    <a:gd name="T28" fmla="*/ 680 w 737"/>
                    <a:gd name="T29" fmla="*/ 453 h 567"/>
                    <a:gd name="T30" fmla="*/ 680 w 737"/>
                    <a:gd name="T31" fmla="*/ 340 h 567"/>
                    <a:gd name="T32" fmla="*/ 737 w 737"/>
                    <a:gd name="T33" fmla="*/ 340 h 567"/>
                    <a:gd name="T34" fmla="*/ 737 w 737"/>
                    <a:gd name="T35" fmla="*/ 56 h 567"/>
                    <a:gd name="T36" fmla="*/ 624 w 737"/>
                    <a:gd name="T37" fmla="*/ 56 h 567"/>
                    <a:gd name="T38" fmla="*/ 624 w 737"/>
                    <a:gd name="T39" fmla="*/ 0 h 567"/>
                    <a:gd name="T40" fmla="*/ 227 w 737"/>
                    <a:gd name="T41" fmla="*/ 0 h 567"/>
                    <a:gd name="T42" fmla="*/ 227 w 737"/>
                    <a:gd name="T43" fmla="*/ 56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737" h="567">
                      <a:moveTo>
                        <a:pt x="227" y="56"/>
                      </a:moveTo>
                      <a:lnTo>
                        <a:pt x="227" y="170"/>
                      </a:lnTo>
                      <a:lnTo>
                        <a:pt x="113" y="170"/>
                      </a:lnTo>
                      <a:lnTo>
                        <a:pt x="113" y="226"/>
                      </a:lnTo>
                      <a:lnTo>
                        <a:pt x="0" y="226"/>
                      </a:lnTo>
                      <a:lnTo>
                        <a:pt x="0" y="340"/>
                      </a:lnTo>
                      <a:lnTo>
                        <a:pt x="113" y="340"/>
                      </a:lnTo>
                      <a:lnTo>
                        <a:pt x="113" y="283"/>
                      </a:lnTo>
                      <a:lnTo>
                        <a:pt x="227" y="283"/>
                      </a:lnTo>
                      <a:lnTo>
                        <a:pt x="227" y="567"/>
                      </a:lnTo>
                      <a:lnTo>
                        <a:pt x="510" y="567"/>
                      </a:lnTo>
                      <a:lnTo>
                        <a:pt x="510" y="510"/>
                      </a:lnTo>
                      <a:lnTo>
                        <a:pt x="624" y="510"/>
                      </a:lnTo>
                      <a:lnTo>
                        <a:pt x="624" y="453"/>
                      </a:lnTo>
                      <a:lnTo>
                        <a:pt x="680" y="453"/>
                      </a:lnTo>
                      <a:lnTo>
                        <a:pt x="680" y="340"/>
                      </a:lnTo>
                      <a:lnTo>
                        <a:pt x="737" y="340"/>
                      </a:lnTo>
                      <a:lnTo>
                        <a:pt x="737" y="56"/>
                      </a:lnTo>
                      <a:lnTo>
                        <a:pt x="624" y="56"/>
                      </a:lnTo>
                      <a:lnTo>
                        <a:pt x="624" y="0"/>
                      </a:lnTo>
                      <a:lnTo>
                        <a:pt x="227" y="0"/>
                      </a:lnTo>
                      <a:lnTo>
                        <a:pt x="227" y="56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29" name="Freeform 21">
                  <a:extLst>
                    <a:ext uri="{FF2B5EF4-FFF2-40B4-BE49-F238E27FC236}">
                      <a16:creationId xmlns:a16="http://schemas.microsoft.com/office/drawing/2014/main" id="{E13032DF-6B73-40D8-A22E-F64DD9E3A8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90" y="4385"/>
                  <a:ext cx="964" cy="1020"/>
                </a:xfrm>
                <a:custGeom>
                  <a:avLst/>
                  <a:gdLst>
                    <a:gd name="T0" fmla="*/ 964 w 964"/>
                    <a:gd name="T1" fmla="*/ 57 h 1020"/>
                    <a:gd name="T2" fmla="*/ 737 w 964"/>
                    <a:gd name="T3" fmla="*/ 57 h 1020"/>
                    <a:gd name="T4" fmla="*/ 737 w 964"/>
                    <a:gd name="T5" fmla="*/ 113 h 1020"/>
                    <a:gd name="T6" fmla="*/ 567 w 964"/>
                    <a:gd name="T7" fmla="*/ 113 h 1020"/>
                    <a:gd name="T8" fmla="*/ 567 w 964"/>
                    <a:gd name="T9" fmla="*/ 57 h 1020"/>
                    <a:gd name="T10" fmla="*/ 510 w 964"/>
                    <a:gd name="T11" fmla="*/ 57 h 1020"/>
                    <a:gd name="T12" fmla="*/ 510 w 964"/>
                    <a:gd name="T13" fmla="*/ 0 h 1020"/>
                    <a:gd name="T14" fmla="*/ 453 w 964"/>
                    <a:gd name="T15" fmla="*/ 0 h 1020"/>
                    <a:gd name="T16" fmla="*/ 453 w 964"/>
                    <a:gd name="T17" fmla="*/ 57 h 1020"/>
                    <a:gd name="T18" fmla="*/ 397 w 964"/>
                    <a:gd name="T19" fmla="*/ 57 h 1020"/>
                    <a:gd name="T20" fmla="*/ 397 w 964"/>
                    <a:gd name="T21" fmla="*/ 283 h 1020"/>
                    <a:gd name="T22" fmla="*/ 227 w 964"/>
                    <a:gd name="T23" fmla="*/ 283 h 1020"/>
                    <a:gd name="T24" fmla="*/ 227 w 964"/>
                    <a:gd name="T25" fmla="*/ 227 h 1020"/>
                    <a:gd name="T26" fmla="*/ 170 w 964"/>
                    <a:gd name="T27" fmla="*/ 227 h 1020"/>
                    <a:gd name="T28" fmla="*/ 170 w 964"/>
                    <a:gd name="T29" fmla="*/ 283 h 1020"/>
                    <a:gd name="T30" fmla="*/ 113 w 964"/>
                    <a:gd name="T31" fmla="*/ 283 h 1020"/>
                    <a:gd name="T32" fmla="*/ 113 w 964"/>
                    <a:gd name="T33" fmla="*/ 340 h 1020"/>
                    <a:gd name="T34" fmla="*/ 56 w 964"/>
                    <a:gd name="T35" fmla="*/ 340 h 1020"/>
                    <a:gd name="T36" fmla="*/ 56 w 964"/>
                    <a:gd name="T37" fmla="*/ 510 h 1020"/>
                    <a:gd name="T38" fmla="*/ 113 w 964"/>
                    <a:gd name="T39" fmla="*/ 510 h 1020"/>
                    <a:gd name="T40" fmla="*/ 113 w 964"/>
                    <a:gd name="T41" fmla="*/ 567 h 1020"/>
                    <a:gd name="T42" fmla="*/ 56 w 964"/>
                    <a:gd name="T43" fmla="*/ 567 h 1020"/>
                    <a:gd name="T44" fmla="*/ 56 w 964"/>
                    <a:gd name="T45" fmla="*/ 624 h 1020"/>
                    <a:gd name="T46" fmla="*/ 0 w 964"/>
                    <a:gd name="T47" fmla="*/ 624 h 1020"/>
                    <a:gd name="T48" fmla="*/ 0 w 964"/>
                    <a:gd name="T49" fmla="*/ 680 h 1020"/>
                    <a:gd name="T50" fmla="*/ 113 w 964"/>
                    <a:gd name="T51" fmla="*/ 680 h 1020"/>
                    <a:gd name="T52" fmla="*/ 113 w 964"/>
                    <a:gd name="T53" fmla="*/ 907 h 1020"/>
                    <a:gd name="T54" fmla="*/ 170 w 964"/>
                    <a:gd name="T55" fmla="*/ 907 h 1020"/>
                    <a:gd name="T56" fmla="*/ 170 w 964"/>
                    <a:gd name="T57" fmla="*/ 964 h 1020"/>
                    <a:gd name="T58" fmla="*/ 227 w 964"/>
                    <a:gd name="T59" fmla="*/ 964 h 1020"/>
                    <a:gd name="T60" fmla="*/ 227 w 964"/>
                    <a:gd name="T61" fmla="*/ 1020 h 1020"/>
                    <a:gd name="T62" fmla="*/ 340 w 964"/>
                    <a:gd name="T63" fmla="*/ 1020 h 1020"/>
                    <a:gd name="T64" fmla="*/ 340 w 964"/>
                    <a:gd name="T65" fmla="*/ 964 h 1020"/>
                    <a:gd name="T66" fmla="*/ 453 w 964"/>
                    <a:gd name="T67" fmla="*/ 964 h 1020"/>
                    <a:gd name="T68" fmla="*/ 453 w 964"/>
                    <a:gd name="T69" fmla="*/ 907 h 1020"/>
                    <a:gd name="T70" fmla="*/ 510 w 964"/>
                    <a:gd name="T71" fmla="*/ 907 h 1020"/>
                    <a:gd name="T72" fmla="*/ 510 w 964"/>
                    <a:gd name="T73" fmla="*/ 850 h 1020"/>
                    <a:gd name="T74" fmla="*/ 567 w 964"/>
                    <a:gd name="T75" fmla="*/ 850 h 1020"/>
                    <a:gd name="T76" fmla="*/ 567 w 964"/>
                    <a:gd name="T77" fmla="*/ 680 h 1020"/>
                    <a:gd name="T78" fmla="*/ 737 w 964"/>
                    <a:gd name="T79" fmla="*/ 680 h 1020"/>
                    <a:gd name="T80" fmla="*/ 737 w 964"/>
                    <a:gd name="T81" fmla="*/ 624 h 1020"/>
                    <a:gd name="T82" fmla="*/ 907 w 964"/>
                    <a:gd name="T83" fmla="*/ 624 h 1020"/>
                    <a:gd name="T84" fmla="*/ 907 w 964"/>
                    <a:gd name="T85" fmla="*/ 453 h 1020"/>
                    <a:gd name="T86" fmla="*/ 737 w 964"/>
                    <a:gd name="T87" fmla="*/ 453 h 1020"/>
                    <a:gd name="T88" fmla="*/ 737 w 964"/>
                    <a:gd name="T89" fmla="*/ 227 h 1020"/>
                    <a:gd name="T90" fmla="*/ 964 w 964"/>
                    <a:gd name="T91" fmla="*/ 227 h 1020"/>
                    <a:gd name="T92" fmla="*/ 964 w 964"/>
                    <a:gd name="T93" fmla="*/ 57 h 10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964" h="1020">
                      <a:moveTo>
                        <a:pt x="964" y="57"/>
                      </a:moveTo>
                      <a:lnTo>
                        <a:pt x="737" y="57"/>
                      </a:lnTo>
                      <a:lnTo>
                        <a:pt x="737" y="113"/>
                      </a:lnTo>
                      <a:lnTo>
                        <a:pt x="567" y="113"/>
                      </a:lnTo>
                      <a:lnTo>
                        <a:pt x="567" y="57"/>
                      </a:lnTo>
                      <a:lnTo>
                        <a:pt x="510" y="57"/>
                      </a:lnTo>
                      <a:lnTo>
                        <a:pt x="510" y="0"/>
                      </a:lnTo>
                      <a:lnTo>
                        <a:pt x="453" y="0"/>
                      </a:lnTo>
                      <a:lnTo>
                        <a:pt x="453" y="57"/>
                      </a:lnTo>
                      <a:lnTo>
                        <a:pt x="397" y="57"/>
                      </a:lnTo>
                      <a:lnTo>
                        <a:pt x="397" y="283"/>
                      </a:lnTo>
                      <a:lnTo>
                        <a:pt x="227" y="283"/>
                      </a:lnTo>
                      <a:lnTo>
                        <a:pt x="227" y="227"/>
                      </a:lnTo>
                      <a:lnTo>
                        <a:pt x="170" y="227"/>
                      </a:lnTo>
                      <a:lnTo>
                        <a:pt x="170" y="283"/>
                      </a:lnTo>
                      <a:lnTo>
                        <a:pt x="113" y="283"/>
                      </a:lnTo>
                      <a:lnTo>
                        <a:pt x="113" y="340"/>
                      </a:lnTo>
                      <a:lnTo>
                        <a:pt x="56" y="340"/>
                      </a:lnTo>
                      <a:lnTo>
                        <a:pt x="56" y="510"/>
                      </a:lnTo>
                      <a:lnTo>
                        <a:pt x="113" y="510"/>
                      </a:lnTo>
                      <a:lnTo>
                        <a:pt x="113" y="567"/>
                      </a:lnTo>
                      <a:lnTo>
                        <a:pt x="56" y="567"/>
                      </a:lnTo>
                      <a:lnTo>
                        <a:pt x="56" y="624"/>
                      </a:lnTo>
                      <a:lnTo>
                        <a:pt x="0" y="624"/>
                      </a:lnTo>
                      <a:lnTo>
                        <a:pt x="0" y="680"/>
                      </a:lnTo>
                      <a:lnTo>
                        <a:pt x="113" y="680"/>
                      </a:lnTo>
                      <a:lnTo>
                        <a:pt x="113" y="907"/>
                      </a:lnTo>
                      <a:lnTo>
                        <a:pt x="170" y="907"/>
                      </a:lnTo>
                      <a:lnTo>
                        <a:pt x="170" y="964"/>
                      </a:lnTo>
                      <a:lnTo>
                        <a:pt x="227" y="964"/>
                      </a:lnTo>
                      <a:lnTo>
                        <a:pt x="227" y="1020"/>
                      </a:lnTo>
                      <a:lnTo>
                        <a:pt x="340" y="1020"/>
                      </a:lnTo>
                      <a:lnTo>
                        <a:pt x="340" y="964"/>
                      </a:lnTo>
                      <a:lnTo>
                        <a:pt x="453" y="964"/>
                      </a:lnTo>
                      <a:lnTo>
                        <a:pt x="453" y="907"/>
                      </a:lnTo>
                      <a:lnTo>
                        <a:pt x="510" y="907"/>
                      </a:lnTo>
                      <a:lnTo>
                        <a:pt x="510" y="850"/>
                      </a:lnTo>
                      <a:lnTo>
                        <a:pt x="567" y="850"/>
                      </a:lnTo>
                      <a:lnTo>
                        <a:pt x="567" y="680"/>
                      </a:lnTo>
                      <a:lnTo>
                        <a:pt x="737" y="680"/>
                      </a:lnTo>
                      <a:lnTo>
                        <a:pt x="737" y="624"/>
                      </a:lnTo>
                      <a:lnTo>
                        <a:pt x="907" y="624"/>
                      </a:lnTo>
                      <a:lnTo>
                        <a:pt x="907" y="453"/>
                      </a:lnTo>
                      <a:lnTo>
                        <a:pt x="737" y="453"/>
                      </a:lnTo>
                      <a:lnTo>
                        <a:pt x="737" y="227"/>
                      </a:lnTo>
                      <a:lnTo>
                        <a:pt x="964" y="227"/>
                      </a:lnTo>
                      <a:lnTo>
                        <a:pt x="964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  <p:grpSp>
            <p:nvGrpSpPr>
              <p:cNvPr id="377" name="Group 22">
                <a:extLst>
                  <a:ext uri="{FF2B5EF4-FFF2-40B4-BE49-F238E27FC236}">
                    <a16:creationId xmlns:a16="http://schemas.microsoft.com/office/drawing/2014/main" id="{6F6A0E90-3372-4AC1-8E1D-F98B4F46443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19662" y="407075"/>
                <a:ext cx="5851071" cy="6108478"/>
                <a:chOff x="2331" y="302"/>
                <a:chExt cx="5160" cy="5387"/>
              </a:xfrm>
            </p:grpSpPr>
            <p:sp>
              <p:nvSpPr>
                <p:cNvPr id="378" name="Freeform 23">
                  <a:extLst>
                    <a:ext uri="{FF2B5EF4-FFF2-40B4-BE49-F238E27FC236}">
                      <a16:creationId xmlns:a16="http://schemas.microsoft.com/office/drawing/2014/main" id="{28EC0380-711C-41B8-AE4A-F7E8C00C38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23" y="4158"/>
                  <a:ext cx="1020" cy="907"/>
                </a:xfrm>
                <a:custGeom>
                  <a:avLst/>
                  <a:gdLst>
                    <a:gd name="T0" fmla="*/ 794 w 1020"/>
                    <a:gd name="T1" fmla="*/ 0 h 907"/>
                    <a:gd name="T2" fmla="*/ 794 w 1020"/>
                    <a:gd name="T3" fmla="*/ 57 h 907"/>
                    <a:gd name="T4" fmla="*/ 737 w 1020"/>
                    <a:gd name="T5" fmla="*/ 57 h 907"/>
                    <a:gd name="T6" fmla="*/ 737 w 1020"/>
                    <a:gd name="T7" fmla="*/ 227 h 907"/>
                    <a:gd name="T8" fmla="*/ 567 w 1020"/>
                    <a:gd name="T9" fmla="*/ 227 h 907"/>
                    <a:gd name="T10" fmla="*/ 567 w 1020"/>
                    <a:gd name="T11" fmla="*/ 340 h 907"/>
                    <a:gd name="T12" fmla="*/ 510 w 1020"/>
                    <a:gd name="T13" fmla="*/ 340 h 907"/>
                    <a:gd name="T14" fmla="*/ 510 w 1020"/>
                    <a:gd name="T15" fmla="*/ 397 h 907"/>
                    <a:gd name="T16" fmla="*/ 453 w 1020"/>
                    <a:gd name="T17" fmla="*/ 397 h 907"/>
                    <a:gd name="T18" fmla="*/ 453 w 1020"/>
                    <a:gd name="T19" fmla="*/ 454 h 907"/>
                    <a:gd name="T20" fmla="*/ 283 w 1020"/>
                    <a:gd name="T21" fmla="*/ 454 h 907"/>
                    <a:gd name="T22" fmla="*/ 283 w 1020"/>
                    <a:gd name="T23" fmla="*/ 567 h 907"/>
                    <a:gd name="T24" fmla="*/ 227 w 1020"/>
                    <a:gd name="T25" fmla="*/ 567 h 907"/>
                    <a:gd name="T26" fmla="*/ 227 w 1020"/>
                    <a:gd name="T27" fmla="*/ 624 h 907"/>
                    <a:gd name="T28" fmla="*/ 113 w 1020"/>
                    <a:gd name="T29" fmla="*/ 624 h 907"/>
                    <a:gd name="T30" fmla="*/ 113 w 1020"/>
                    <a:gd name="T31" fmla="*/ 680 h 907"/>
                    <a:gd name="T32" fmla="*/ 0 w 1020"/>
                    <a:gd name="T33" fmla="*/ 680 h 907"/>
                    <a:gd name="T34" fmla="*/ 0 w 1020"/>
                    <a:gd name="T35" fmla="*/ 794 h 907"/>
                    <a:gd name="T36" fmla="*/ 113 w 1020"/>
                    <a:gd name="T37" fmla="*/ 794 h 907"/>
                    <a:gd name="T38" fmla="*/ 113 w 1020"/>
                    <a:gd name="T39" fmla="*/ 907 h 907"/>
                    <a:gd name="T40" fmla="*/ 170 w 1020"/>
                    <a:gd name="T41" fmla="*/ 907 h 907"/>
                    <a:gd name="T42" fmla="*/ 170 w 1020"/>
                    <a:gd name="T43" fmla="*/ 851 h 907"/>
                    <a:gd name="T44" fmla="*/ 623 w 1020"/>
                    <a:gd name="T45" fmla="*/ 851 h 907"/>
                    <a:gd name="T46" fmla="*/ 623 w 1020"/>
                    <a:gd name="T47" fmla="*/ 794 h 907"/>
                    <a:gd name="T48" fmla="*/ 680 w 1020"/>
                    <a:gd name="T49" fmla="*/ 794 h 907"/>
                    <a:gd name="T50" fmla="*/ 680 w 1020"/>
                    <a:gd name="T51" fmla="*/ 737 h 907"/>
                    <a:gd name="T52" fmla="*/ 623 w 1020"/>
                    <a:gd name="T53" fmla="*/ 737 h 907"/>
                    <a:gd name="T54" fmla="*/ 623 w 1020"/>
                    <a:gd name="T55" fmla="*/ 567 h 907"/>
                    <a:gd name="T56" fmla="*/ 680 w 1020"/>
                    <a:gd name="T57" fmla="*/ 567 h 907"/>
                    <a:gd name="T58" fmla="*/ 680 w 1020"/>
                    <a:gd name="T59" fmla="*/ 510 h 907"/>
                    <a:gd name="T60" fmla="*/ 737 w 1020"/>
                    <a:gd name="T61" fmla="*/ 510 h 907"/>
                    <a:gd name="T62" fmla="*/ 737 w 1020"/>
                    <a:gd name="T63" fmla="*/ 454 h 907"/>
                    <a:gd name="T64" fmla="*/ 794 w 1020"/>
                    <a:gd name="T65" fmla="*/ 454 h 907"/>
                    <a:gd name="T66" fmla="*/ 794 w 1020"/>
                    <a:gd name="T67" fmla="*/ 510 h 907"/>
                    <a:gd name="T68" fmla="*/ 964 w 1020"/>
                    <a:gd name="T69" fmla="*/ 510 h 907"/>
                    <a:gd name="T70" fmla="*/ 964 w 1020"/>
                    <a:gd name="T71" fmla="*/ 284 h 907"/>
                    <a:gd name="T72" fmla="*/ 1020 w 1020"/>
                    <a:gd name="T73" fmla="*/ 284 h 907"/>
                    <a:gd name="T74" fmla="*/ 1020 w 1020"/>
                    <a:gd name="T75" fmla="*/ 227 h 907"/>
                    <a:gd name="T76" fmla="*/ 964 w 1020"/>
                    <a:gd name="T77" fmla="*/ 227 h 907"/>
                    <a:gd name="T78" fmla="*/ 964 w 1020"/>
                    <a:gd name="T79" fmla="*/ 0 h 907"/>
                    <a:gd name="T80" fmla="*/ 794 w 1020"/>
                    <a:gd name="T81" fmla="*/ 0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020" h="907">
                      <a:moveTo>
                        <a:pt x="794" y="0"/>
                      </a:moveTo>
                      <a:lnTo>
                        <a:pt x="794" y="57"/>
                      </a:lnTo>
                      <a:lnTo>
                        <a:pt x="737" y="57"/>
                      </a:lnTo>
                      <a:lnTo>
                        <a:pt x="737" y="227"/>
                      </a:lnTo>
                      <a:lnTo>
                        <a:pt x="567" y="227"/>
                      </a:lnTo>
                      <a:lnTo>
                        <a:pt x="567" y="340"/>
                      </a:lnTo>
                      <a:lnTo>
                        <a:pt x="510" y="340"/>
                      </a:lnTo>
                      <a:lnTo>
                        <a:pt x="510" y="397"/>
                      </a:lnTo>
                      <a:lnTo>
                        <a:pt x="453" y="397"/>
                      </a:lnTo>
                      <a:lnTo>
                        <a:pt x="453" y="454"/>
                      </a:lnTo>
                      <a:lnTo>
                        <a:pt x="283" y="454"/>
                      </a:lnTo>
                      <a:lnTo>
                        <a:pt x="283" y="567"/>
                      </a:lnTo>
                      <a:lnTo>
                        <a:pt x="227" y="567"/>
                      </a:lnTo>
                      <a:lnTo>
                        <a:pt x="227" y="624"/>
                      </a:lnTo>
                      <a:lnTo>
                        <a:pt x="113" y="624"/>
                      </a:lnTo>
                      <a:lnTo>
                        <a:pt x="113" y="680"/>
                      </a:lnTo>
                      <a:lnTo>
                        <a:pt x="0" y="680"/>
                      </a:lnTo>
                      <a:lnTo>
                        <a:pt x="0" y="794"/>
                      </a:lnTo>
                      <a:lnTo>
                        <a:pt x="113" y="794"/>
                      </a:lnTo>
                      <a:lnTo>
                        <a:pt x="113" y="907"/>
                      </a:lnTo>
                      <a:lnTo>
                        <a:pt x="170" y="907"/>
                      </a:lnTo>
                      <a:lnTo>
                        <a:pt x="170" y="851"/>
                      </a:lnTo>
                      <a:lnTo>
                        <a:pt x="623" y="851"/>
                      </a:lnTo>
                      <a:lnTo>
                        <a:pt x="623" y="794"/>
                      </a:lnTo>
                      <a:lnTo>
                        <a:pt x="680" y="794"/>
                      </a:lnTo>
                      <a:lnTo>
                        <a:pt x="680" y="737"/>
                      </a:lnTo>
                      <a:lnTo>
                        <a:pt x="623" y="737"/>
                      </a:lnTo>
                      <a:lnTo>
                        <a:pt x="623" y="567"/>
                      </a:lnTo>
                      <a:lnTo>
                        <a:pt x="680" y="567"/>
                      </a:lnTo>
                      <a:lnTo>
                        <a:pt x="680" y="510"/>
                      </a:lnTo>
                      <a:lnTo>
                        <a:pt x="737" y="510"/>
                      </a:lnTo>
                      <a:lnTo>
                        <a:pt x="737" y="454"/>
                      </a:lnTo>
                      <a:lnTo>
                        <a:pt x="794" y="454"/>
                      </a:lnTo>
                      <a:lnTo>
                        <a:pt x="794" y="510"/>
                      </a:lnTo>
                      <a:lnTo>
                        <a:pt x="964" y="510"/>
                      </a:lnTo>
                      <a:lnTo>
                        <a:pt x="964" y="284"/>
                      </a:lnTo>
                      <a:lnTo>
                        <a:pt x="1020" y="284"/>
                      </a:lnTo>
                      <a:lnTo>
                        <a:pt x="1020" y="227"/>
                      </a:lnTo>
                      <a:lnTo>
                        <a:pt x="964" y="227"/>
                      </a:lnTo>
                      <a:lnTo>
                        <a:pt x="964" y="0"/>
                      </a:lnTo>
                      <a:lnTo>
                        <a:pt x="794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79" name="Freeform 24">
                  <a:extLst>
                    <a:ext uri="{FF2B5EF4-FFF2-40B4-BE49-F238E27FC236}">
                      <a16:creationId xmlns:a16="http://schemas.microsoft.com/office/drawing/2014/main" id="{5FB515E0-A68E-4006-9D02-ECF2402328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8" y="3818"/>
                  <a:ext cx="737" cy="1191"/>
                </a:xfrm>
                <a:custGeom>
                  <a:avLst/>
                  <a:gdLst>
                    <a:gd name="T0" fmla="*/ 57 w 737"/>
                    <a:gd name="T1" fmla="*/ 170 h 1191"/>
                    <a:gd name="T2" fmla="*/ 0 w 737"/>
                    <a:gd name="T3" fmla="*/ 170 h 1191"/>
                    <a:gd name="T4" fmla="*/ 0 w 737"/>
                    <a:gd name="T5" fmla="*/ 283 h 1191"/>
                    <a:gd name="T6" fmla="*/ 57 w 737"/>
                    <a:gd name="T7" fmla="*/ 283 h 1191"/>
                    <a:gd name="T8" fmla="*/ 57 w 737"/>
                    <a:gd name="T9" fmla="*/ 340 h 1191"/>
                    <a:gd name="T10" fmla="*/ 113 w 737"/>
                    <a:gd name="T11" fmla="*/ 340 h 1191"/>
                    <a:gd name="T12" fmla="*/ 113 w 737"/>
                    <a:gd name="T13" fmla="*/ 453 h 1191"/>
                    <a:gd name="T14" fmla="*/ 227 w 737"/>
                    <a:gd name="T15" fmla="*/ 453 h 1191"/>
                    <a:gd name="T16" fmla="*/ 227 w 737"/>
                    <a:gd name="T17" fmla="*/ 397 h 1191"/>
                    <a:gd name="T18" fmla="*/ 284 w 737"/>
                    <a:gd name="T19" fmla="*/ 397 h 1191"/>
                    <a:gd name="T20" fmla="*/ 284 w 737"/>
                    <a:gd name="T21" fmla="*/ 680 h 1191"/>
                    <a:gd name="T22" fmla="*/ 170 w 737"/>
                    <a:gd name="T23" fmla="*/ 680 h 1191"/>
                    <a:gd name="T24" fmla="*/ 170 w 737"/>
                    <a:gd name="T25" fmla="*/ 794 h 1191"/>
                    <a:gd name="T26" fmla="*/ 227 w 737"/>
                    <a:gd name="T27" fmla="*/ 794 h 1191"/>
                    <a:gd name="T28" fmla="*/ 227 w 737"/>
                    <a:gd name="T29" fmla="*/ 907 h 1191"/>
                    <a:gd name="T30" fmla="*/ 340 w 737"/>
                    <a:gd name="T31" fmla="*/ 907 h 1191"/>
                    <a:gd name="T32" fmla="*/ 340 w 737"/>
                    <a:gd name="T33" fmla="*/ 1134 h 1191"/>
                    <a:gd name="T34" fmla="*/ 284 w 737"/>
                    <a:gd name="T35" fmla="*/ 1134 h 1191"/>
                    <a:gd name="T36" fmla="*/ 284 w 737"/>
                    <a:gd name="T37" fmla="*/ 1191 h 1191"/>
                    <a:gd name="T38" fmla="*/ 624 w 737"/>
                    <a:gd name="T39" fmla="*/ 1191 h 1191"/>
                    <a:gd name="T40" fmla="*/ 624 w 737"/>
                    <a:gd name="T41" fmla="*/ 1077 h 1191"/>
                    <a:gd name="T42" fmla="*/ 567 w 737"/>
                    <a:gd name="T43" fmla="*/ 1077 h 1191"/>
                    <a:gd name="T44" fmla="*/ 567 w 737"/>
                    <a:gd name="T45" fmla="*/ 794 h 1191"/>
                    <a:gd name="T46" fmla="*/ 680 w 737"/>
                    <a:gd name="T47" fmla="*/ 794 h 1191"/>
                    <a:gd name="T48" fmla="*/ 680 w 737"/>
                    <a:gd name="T49" fmla="*/ 624 h 1191"/>
                    <a:gd name="T50" fmla="*/ 737 w 737"/>
                    <a:gd name="T51" fmla="*/ 624 h 1191"/>
                    <a:gd name="T52" fmla="*/ 737 w 737"/>
                    <a:gd name="T53" fmla="*/ 567 h 1191"/>
                    <a:gd name="T54" fmla="*/ 624 w 737"/>
                    <a:gd name="T55" fmla="*/ 567 h 1191"/>
                    <a:gd name="T56" fmla="*/ 624 w 737"/>
                    <a:gd name="T57" fmla="*/ 227 h 1191"/>
                    <a:gd name="T58" fmla="*/ 510 w 737"/>
                    <a:gd name="T59" fmla="*/ 227 h 1191"/>
                    <a:gd name="T60" fmla="*/ 510 w 737"/>
                    <a:gd name="T61" fmla="*/ 170 h 1191"/>
                    <a:gd name="T62" fmla="*/ 397 w 737"/>
                    <a:gd name="T63" fmla="*/ 170 h 1191"/>
                    <a:gd name="T64" fmla="*/ 397 w 737"/>
                    <a:gd name="T65" fmla="*/ 57 h 1191"/>
                    <a:gd name="T66" fmla="*/ 340 w 737"/>
                    <a:gd name="T67" fmla="*/ 57 h 1191"/>
                    <a:gd name="T68" fmla="*/ 340 w 737"/>
                    <a:gd name="T69" fmla="*/ 0 h 1191"/>
                    <a:gd name="T70" fmla="*/ 227 w 737"/>
                    <a:gd name="T71" fmla="*/ 0 h 1191"/>
                    <a:gd name="T72" fmla="*/ 227 w 737"/>
                    <a:gd name="T73" fmla="*/ 113 h 1191"/>
                    <a:gd name="T74" fmla="*/ 170 w 737"/>
                    <a:gd name="T75" fmla="*/ 113 h 1191"/>
                    <a:gd name="T76" fmla="*/ 170 w 737"/>
                    <a:gd name="T77" fmla="*/ 170 h 1191"/>
                    <a:gd name="T78" fmla="*/ 57 w 737"/>
                    <a:gd name="T79" fmla="*/ 170 h 1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737" h="1191">
                      <a:moveTo>
                        <a:pt x="57" y="170"/>
                      </a:moveTo>
                      <a:lnTo>
                        <a:pt x="0" y="170"/>
                      </a:lnTo>
                      <a:lnTo>
                        <a:pt x="0" y="283"/>
                      </a:lnTo>
                      <a:lnTo>
                        <a:pt x="57" y="283"/>
                      </a:lnTo>
                      <a:lnTo>
                        <a:pt x="57" y="340"/>
                      </a:lnTo>
                      <a:lnTo>
                        <a:pt x="113" y="340"/>
                      </a:lnTo>
                      <a:lnTo>
                        <a:pt x="113" y="453"/>
                      </a:lnTo>
                      <a:lnTo>
                        <a:pt x="227" y="453"/>
                      </a:lnTo>
                      <a:lnTo>
                        <a:pt x="227" y="397"/>
                      </a:lnTo>
                      <a:lnTo>
                        <a:pt x="284" y="397"/>
                      </a:lnTo>
                      <a:lnTo>
                        <a:pt x="284" y="680"/>
                      </a:lnTo>
                      <a:lnTo>
                        <a:pt x="170" y="680"/>
                      </a:lnTo>
                      <a:lnTo>
                        <a:pt x="170" y="794"/>
                      </a:lnTo>
                      <a:lnTo>
                        <a:pt x="227" y="794"/>
                      </a:lnTo>
                      <a:lnTo>
                        <a:pt x="227" y="907"/>
                      </a:lnTo>
                      <a:lnTo>
                        <a:pt x="340" y="907"/>
                      </a:lnTo>
                      <a:lnTo>
                        <a:pt x="340" y="1134"/>
                      </a:lnTo>
                      <a:lnTo>
                        <a:pt x="284" y="1134"/>
                      </a:lnTo>
                      <a:lnTo>
                        <a:pt x="284" y="1191"/>
                      </a:lnTo>
                      <a:lnTo>
                        <a:pt x="624" y="1191"/>
                      </a:lnTo>
                      <a:lnTo>
                        <a:pt x="624" y="1077"/>
                      </a:lnTo>
                      <a:lnTo>
                        <a:pt x="567" y="1077"/>
                      </a:lnTo>
                      <a:lnTo>
                        <a:pt x="567" y="794"/>
                      </a:lnTo>
                      <a:lnTo>
                        <a:pt x="680" y="794"/>
                      </a:lnTo>
                      <a:lnTo>
                        <a:pt x="680" y="624"/>
                      </a:lnTo>
                      <a:lnTo>
                        <a:pt x="737" y="624"/>
                      </a:lnTo>
                      <a:lnTo>
                        <a:pt x="737" y="567"/>
                      </a:lnTo>
                      <a:lnTo>
                        <a:pt x="624" y="567"/>
                      </a:lnTo>
                      <a:lnTo>
                        <a:pt x="624" y="227"/>
                      </a:lnTo>
                      <a:lnTo>
                        <a:pt x="510" y="227"/>
                      </a:lnTo>
                      <a:lnTo>
                        <a:pt x="510" y="170"/>
                      </a:lnTo>
                      <a:lnTo>
                        <a:pt x="397" y="170"/>
                      </a:lnTo>
                      <a:lnTo>
                        <a:pt x="397" y="57"/>
                      </a:lnTo>
                      <a:lnTo>
                        <a:pt x="340" y="57"/>
                      </a:lnTo>
                      <a:lnTo>
                        <a:pt x="340" y="0"/>
                      </a:lnTo>
                      <a:lnTo>
                        <a:pt x="227" y="0"/>
                      </a:lnTo>
                      <a:lnTo>
                        <a:pt x="227" y="113"/>
                      </a:lnTo>
                      <a:lnTo>
                        <a:pt x="170" y="113"/>
                      </a:lnTo>
                      <a:lnTo>
                        <a:pt x="170" y="170"/>
                      </a:lnTo>
                      <a:lnTo>
                        <a:pt x="57" y="17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80" name="Freeform 25">
                  <a:extLst>
                    <a:ext uri="{FF2B5EF4-FFF2-40B4-BE49-F238E27FC236}">
                      <a16:creationId xmlns:a16="http://schemas.microsoft.com/office/drawing/2014/main" id="{1A175FBB-1C4F-4AAD-BD81-FD6EEC5106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11" y="4215"/>
                  <a:ext cx="397" cy="850"/>
                </a:xfrm>
                <a:custGeom>
                  <a:avLst/>
                  <a:gdLst>
                    <a:gd name="T0" fmla="*/ 284 w 397"/>
                    <a:gd name="T1" fmla="*/ 56 h 850"/>
                    <a:gd name="T2" fmla="*/ 170 w 397"/>
                    <a:gd name="T3" fmla="*/ 56 h 850"/>
                    <a:gd name="T4" fmla="*/ 170 w 397"/>
                    <a:gd name="T5" fmla="*/ 113 h 850"/>
                    <a:gd name="T6" fmla="*/ 57 w 397"/>
                    <a:gd name="T7" fmla="*/ 113 h 850"/>
                    <a:gd name="T8" fmla="*/ 57 w 397"/>
                    <a:gd name="T9" fmla="*/ 283 h 850"/>
                    <a:gd name="T10" fmla="*/ 0 w 397"/>
                    <a:gd name="T11" fmla="*/ 283 h 850"/>
                    <a:gd name="T12" fmla="*/ 0 w 397"/>
                    <a:gd name="T13" fmla="*/ 567 h 850"/>
                    <a:gd name="T14" fmla="*/ 57 w 397"/>
                    <a:gd name="T15" fmla="*/ 567 h 850"/>
                    <a:gd name="T16" fmla="*/ 57 w 397"/>
                    <a:gd name="T17" fmla="*/ 737 h 850"/>
                    <a:gd name="T18" fmla="*/ 114 w 397"/>
                    <a:gd name="T19" fmla="*/ 737 h 850"/>
                    <a:gd name="T20" fmla="*/ 114 w 397"/>
                    <a:gd name="T21" fmla="*/ 794 h 850"/>
                    <a:gd name="T22" fmla="*/ 170 w 397"/>
                    <a:gd name="T23" fmla="*/ 794 h 850"/>
                    <a:gd name="T24" fmla="*/ 170 w 397"/>
                    <a:gd name="T25" fmla="*/ 737 h 850"/>
                    <a:gd name="T26" fmla="*/ 227 w 397"/>
                    <a:gd name="T27" fmla="*/ 737 h 850"/>
                    <a:gd name="T28" fmla="*/ 227 w 397"/>
                    <a:gd name="T29" fmla="*/ 680 h 850"/>
                    <a:gd name="T30" fmla="*/ 284 w 397"/>
                    <a:gd name="T31" fmla="*/ 680 h 850"/>
                    <a:gd name="T32" fmla="*/ 284 w 397"/>
                    <a:gd name="T33" fmla="*/ 737 h 850"/>
                    <a:gd name="T34" fmla="*/ 227 w 397"/>
                    <a:gd name="T35" fmla="*/ 737 h 850"/>
                    <a:gd name="T36" fmla="*/ 227 w 397"/>
                    <a:gd name="T37" fmla="*/ 850 h 850"/>
                    <a:gd name="T38" fmla="*/ 284 w 397"/>
                    <a:gd name="T39" fmla="*/ 850 h 850"/>
                    <a:gd name="T40" fmla="*/ 284 w 397"/>
                    <a:gd name="T41" fmla="*/ 794 h 850"/>
                    <a:gd name="T42" fmla="*/ 341 w 397"/>
                    <a:gd name="T43" fmla="*/ 794 h 850"/>
                    <a:gd name="T44" fmla="*/ 341 w 397"/>
                    <a:gd name="T45" fmla="*/ 737 h 850"/>
                    <a:gd name="T46" fmla="*/ 397 w 397"/>
                    <a:gd name="T47" fmla="*/ 737 h 850"/>
                    <a:gd name="T48" fmla="*/ 397 w 397"/>
                    <a:gd name="T49" fmla="*/ 510 h 850"/>
                    <a:gd name="T50" fmla="*/ 284 w 397"/>
                    <a:gd name="T51" fmla="*/ 510 h 850"/>
                    <a:gd name="T52" fmla="*/ 284 w 397"/>
                    <a:gd name="T53" fmla="*/ 397 h 850"/>
                    <a:gd name="T54" fmla="*/ 227 w 397"/>
                    <a:gd name="T55" fmla="*/ 397 h 850"/>
                    <a:gd name="T56" fmla="*/ 227 w 397"/>
                    <a:gd name="T57" fmla="*/ 283 h 850"/>
                    <a:gd name="T58" fmla="*/ 341 w 397"/>
                    <a:gd name="T59" fmla="*/ 283 h 850"/>
                    <a:gd name="T60" fmla="*/ 341 w 397"/>
                    <a:gd name="T61" fmla="*/ 0 h 850"/>
                    <a:gd name="T62" fmla="*/ 284 w 397"/>
                    <a:gd name="T63" fmla="*/ 0 h 850"/>
                    <a:gd name="T64" fmla="*/ 284 w 397"/>
                    <a:gd name="T65" fmla="*/ 56 h 8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97" h="850">
                      <a:moveTo>
                        <a:pt x="284" y="56"/>
                      </a:moveTo>
                      <a:lnTo>
                        <a:pt x="170" y="56"/>
                      </a:lnTo>
                      <a:lnTo>
                        <a:pt x="170" y="113"/>
                      </a:lnTo>
                      <a:lnTo>
                        <a:pt x="57" y="113"/>
                      </a:lnTo>
                      <a:lnTo>
                        <a:pt x="57" y="283"/>
                      </a:lnTo>
                      <a:lnTo>
                        <a:pt x="0" y="283"/>
                      </a:lnTo>
                      <a:lnTo>
                        <a:pt x="0" y="567"/>
                      </a:lnTo>
                      <a:lnTo>
                        <a:pt x="57" y="567"/>
                      </a:lnTo>
                      <a:lnTo>
                        <a:pt x="57" y="737"/>
                      </a:lnTo>
                      <a:lnTo>
                        <a:pt x="114" y="737"/>
                      </a:lnTo>
                      <a:lnTo>
                        <a:pt x="114" y="794"/>
                      </a:lnTo>
                      <a:lnTo>
                        <a:pt x="170" y="794"/>
                      </a:lnTo>
                      <a:lnTo>
                        <a:pt x="170" y="737"/>
                      </a:lnTo>
                      <a:lnTo>
                        <a:pt x="227" y="737"/>
                      </a:lnTo>
                      <a:lnTo>
                        <a:pt x="227" y="680"/>
                      </a:lnTo>
                      <a:lnTo>
                        <a:pt x="284" y="680"/>
                      </a:lnTo>
                      <a:lnTo>
                        <a:pt x="284" y="737"/>
                      </a:lnTo>
                      <a:lnTo>
                        <a:pt x="227" y="737"/>
                      </a:lnTo>
                      <a:lnTo>
                        <a:pt x="227" y="850"/>
                      </a:lnTo>
                      <a:lnTo>
                        <a:pt x="284" y="850"/>
                      </a:lnTo>
                      <a:lnTo>
                        <a:pt x="284" y="794"/>
                      </a:lnTo>
                      <a:lnTo>
                        <a:pt x="341" y="794"/>
                      </a:lnTo>
                      <a:lnTo>
                        <a:pt x="341" y="737"/>
                      </a:lnTo>
                      <a:lnTo>
                        <a:pt x="397" y="737"/>
                      </a:lnTo>
                      <a:lnTo>
                        <a:pt x="397" y="510"/>
                      </a:lnTo>
                      <a:lnTo>
                        <a:pt x="284" y="510"/>
                      </a:lnTo>
                      <a:lnTo>
                        <a:pt x="284" y="397"/>
                      </a:lnTo>
                      <a:lnTo>
                        <a:pt x="227" y="397"/>
                      </a:lnTo>
                      <a:lnTo>
                        <a:pt x="227" y="283"/>
                      </a:lnTo>
                      <a:lnTo>
                        <a:pt x="341" y="283"/>
                      </a:lnTo>
                      <a:lnTo>
                        <a:pt x="341" y="0"/>
                      </a:lnTo>
                      <a:lnTo>
                        <a:pt x="284" y="0"/>
                      </a:lnTo>
                      <a:lnTo>
                        <a:pt x="284" y="56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81" name="Freeform 26">
                  <a:extLst>
                    <a:ext uri="{FF2B5EF4-FFF2-40B4-BE49-F238E27FC236}">
                      <a16:creationId xmlns:a16="http://schemas.microsoft.com/office/drawing/2014/main" id="{E1B26166-AA6D-4DDD-BDF1-C31DEFE5AA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1" y="4555"/>
                  <a:ext cx="624" cy="680"/>
                </a:xfrm>
                <a:custGeom>
                  <a:avLst/>
                  <a:gdLst>
                    <a:gd name="T0" fmla="*/ 510 w 624"/>
                    <a:gd name="T1" fmla="*/ 0 h 680"/>
                    <a:gd name="T2" fmla="*/ 454 w 624"/>
                    <a:gd name="T3" fmla="*/ 0 h 680"/>
                    <a:gd name="T4" fmla="*/ 454 w 624"/>
                    <a:gd name="T5" fmla="*/ 57 h 680"/>
                    <a:gd name="T6" fmla="*/ 340 w 624"/>
                    <a:gd name="T7" fmla="*/ 57 h 680"/>
                    <a:gd name="T8" fmla="*/ 340 w 624"/>
                    <a:gd name="T9" fmla="*/ 0 h 680"/>
                    <a:gd name="T10" fmla="*/ 284 w 624"/>
                    <a:gd name="T11" fmla="*/ 0 h 680"/>
                    <a:gd name="T12" fmla="*/ 284 w 624"/>
                    <a:gd name="T13" fmla="*/ 57 h 680"/>
                    <a:gd name="T14" fmla="*/ 113 w 624"/>
                    <a:gd name="T15" fmla="*/ 57 h 680"/>
                    <a:gd name="T16" fmla="*/ 113 w 624"/>
                    <a:gd name="T17" fmla="*/ 170 h 680"/>
                    <a:gd name="T18" fmla="*/ 0 w 624"/>
                    <a:gd name="T19" fmla="*/ 170 h 680"/>
                    <a:gd name="T20" fmla="*/ 0 w 624"/>
                    <a:gd name="T21" fmla="*/ 227 h 680"/>
                    <a:gd name="T22" fmla="*/ 57 w 624"/>
                    <a:gd name="T23" fmla="*/ 227 h 680"/>
                    <a:gd name="T24" fmla="*/ 57 w 624"/>
                    <a:gd name="T25" fmla="*/ 283 h 680"/>
                    <a:gd name="T26" fmla="*/ 113 w 624"/>
                    <a:gd name="T27" fmla="*/ 283 h 680"/>
                    <a:gd name="T28" fmla="*/ 113 w 624"/>
                    <a:gd name="T29" fmla="*/ 454 h 680"/>
                    <a:gd name="T30" fmla="*/ 170 w 624"/>
                    <a:gd name="T31" fmla="*/ 454 h 680"/>
                    <a:gd name="T32" fmla="*/ 170 w 624"/>
                    <a:gd name="T33" fmla="*/ 510 h 680"/>
                    <a:gd name="T34" fmla="*/ 113 w 624"/>
                    <a:gd name="T35" fmla="*/ 510 h 680"/>
                    <a:gd name="T36" fmla="*/ 113 w 624"/>
                    <a:gd name="T37" fmla="*/ 680 h 680"/>
                    <a:gd name="T38" fmla="*/ 170 w 624"/>
                    <a:gd name="T39" fmla="*/ 680 h 680"/>
                    <a:gd name="T40" fmla="*/ 170 w 624"/>
                    <a:gd name="T41" fmla="*/ 624 h 680"/>
                    <a:gd name="T42" fmla="*/ 284 w 624"/>
                    <a:gd name="T43" fmla="*/ 624 h 680"/>
                    <a:gd name="T44" fmla="*/ 284 w 624"/>
                    <a:gd name="T45" fmla="*/ 567 h 680"/>
                    <a:gd name="T46" fmla="*/ 340 w 624"/>
                    <a:gd name="T47" fmla="*/ 567 h 680"/>
                    <a:gd name="T48" fmla="*/ 340 w 624"/>
                    <a:gd name="T49" fmla="*/ 680 h 680"/>
                    <a:gd name="T50" fmla="*/ 567 w 624"/>
                    <a:gd name="T51" fmla="*/ 680 h 680"/>
                    <a:gd name="T52" fmla="*/ 567 w 624"/>
                    <a:gd name="T53" fmla="*/ 510 h 680"/>
                    <a:gd name="T54" fmla="*/ 624 w 624"/>
                    <a:gd name="T55" fmla="*/ 510 h 680"/>
                    <a:gd name="T56" fmla="*/ 624 w 624"/>
                    <a:gd name="T57" fmla="*/ 397 h 680"/>
                    <a:gd name="T58" fmla="*/ 567 w 624"/>
                    <a:gd name="T59" fmla="*/ 397 h 680"/>
                    <a:gd name="T60" fmla="*/ 567 w 624"/>
                    <a:gd name="T61" fmla="*/ 227 h 680"/>
                    <a:gd name="T62" fmla="*/ 510 w 624"/>
                    <a:gd name="T63" fmla="*/ 227 h 680"/>
                    <a:gd name="T64" fmla="*/ 510 w 624"/>
                    <a:gd name="T65" fmla="*/ 0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624" h="680">
                      <a:moveTo>
                        <a:pt x="510" y="0"/>
                      </a:moveTo>
                      <a:lnTo>
                        <a:pt x="454" y="0"/>
                      </a:lnTo>
                      <a:lnTo>
                        <a:pt x="454" y="57"/>
                      </a:lnTo>
                      <a:lnTo>
                        <a:pt x="340" y="57"/>
                      </a:lnTo>
                      <a:lnTo>
                        <a:pt x="340" y="0"/>
                      </a:lnTo>
                      <a:lnTo>
                        <a:pt x="284" y="0"/>
                      </a:lnTo>
                      <a:lnTo>
                        <a:pt x="284" y="57"/>
                      </a:lnTo>
                      <a:lnTo>
                        <a:pt x="113" y="57"/>
                      </a:lnTo>
                      <a:lnTo>
                        <a:pt x="113" y="170"/>
                      </a:lnTo>
                      <a:lnTo>
                        <a:pt x="0" y="170"/>
                      </a:lnTo>
                      <a:lnTo>
                        <a:pt x="0" y="227"/>
                      </a:lnTo>
                      <a:lnTo>
                        <a:pt x="57" y="227"/>
                      </a:lnTo>
                      <a:lnTo>
                        <a:pt x="57" y="283"/>
                      </a:lnTo>
                      <a:lnTo>
                        <a:pt x="113" y="283"/>
                      </a:lnTo>
                      <a:lnTo>
                        <a:pt x="113" y="454"/>
                      </a:lnTo>
                      <a:lnTo>
                        <a:pt x="170" y="454"/>
                      </a:lnTo>
                      <a:lnTo>
                        <a:pt x="170" y="510"/>
                      </a:lnTo>
                      <a:lnTo>
                        <a:pt x="113" y="510"/>
                      </a:lnTo>
                      <a:lnTo>
                        <a:pt x="113" y="680"/>
                      </a:lnTo>
                      <a:lnTo>
                        <a:pt x="170" y="680"/>
                      </a:lnTo>
                      <a:lnTo>
                        <a:pt x="170" y="624"/>
                      </a:lnTo>
                      <a:lnTo>
                        <a:pt x="284" y="624"/>
                      </a:lnTo>
                      <a:lnTo>
                        <a:pt x="284" y="567"/>
                      </a:lnTo>
                      <a:lnTo>
                        <a:pt x="340" y="567"/>
                      </a:lnTo>
                      <a:lnTo>
                        <a:pt x="340" y="680"/>
                      </a:lnTo>
                      <a:lnTo>
                        <a:pt x="567" y="680"/>
                      </a:lnTo>
                      <a:lnTo>
                        <a:pt x="567" y="510"/>
                      </a:lnTo>
                      <a:lnTo>
                        <a:pt x="624" y="510"/>
                      </a:lnTo>
                      <a:lnTo>
                        <a:pt x="624" y="397"/>
                      </a:lnTo>
                      <a:lnTo>
                        <a:pt x="567" y="397"/>
                      </a:lnTo>
                      <a:lnTo>
                        <a:pt x="567" y="227"/>
                      </a:lnTo>
                      <a:lnTo>
                        <a:pt x="510" y="227"/>
                      </a:lnTo>
                      <a:lnTo>
                        <a:pt x="51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82" name="Freeform 27">
                  <a:extLst>
                    <a:ext uri="{FF2B5EF4-FFF2-40B4-BE49-F238E27FC236}">
                      <a16:creationId xmlns:a16="http://schemas.microsoft.com/office/drawing/2014/main" id="{3BD0E1C6-866B-4E7E-A9BB-6128D8DDEB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35" y="4555"/>
                  <a:ext cx="284" cy="283"/>
                </a:xfrm>
                <a:custGeom>
                  <a:avLst/>
                  <a:gdLst>
                    <a:gd name="T0" fmla="*/ 113 w 284"/>
                    <a:gd name="T1" fmla="*/ 0 h 283"/>
                    <a:gd name="T2" fmla="*/ 170 w 284"/>
                    <a:gd name="T3" fmla="*/ 0 h 283"/>
                    <a:gd name="T4" fmla="*/ 170 w 284"/>
                    <a:gd name="T5" fmla="*/ 57 h 283"/>
                    <a:gd name="T6" fmla="*/ 284 w 284"/>
                    <a:gd name="T7" fmla="*/ 57 h 283"/>
                    <a:gd name="T8" fmla="*/ 284 w 284"/>
                    <a:gd name="T9" fmla="*/ 227 h 283"/>
                    <a:gd name="T10" fmla="*/ 170 w 284"/>
                    <a:gd name="T11" fmla="*/ 227 h 283"/>
                    <a:gd name="T12" fmla="*/ 170 w 284"/>
                    <a:gd name="T13" fmla="*/ 170 h 283"/>
                    <a:gd name="T14" fmla="*/ 113 w 284"/>
                    <a:gd name="T15" fmla="*/ 170 h 283"/>
                    <a:gd name="T16" fmla="*/ 113 w 284"/>
                    <a:gd name="T17" fmla="*/ 283 h 283"/>
                    <a:gd name="T18" fmla="*/ 0 w 284"/>
                    <a:gd name="T19" fmla="*/ 283 h 283"/>
                    <a:gd name="T20" fmla="*/ 0 w 284"/>
                    <a:gd name="T21" fmla="*/ 57 h 283"/>
                    <a:gd name="T22" fmla="*/ 113 w 284"/>
                    <a:gd name="T23" fmla="*/ 57 h 283"/>
                    <a:gd name="T24" fmla="*/ 113 w 284"/>
                    <a:gd name="T25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4" h="283">
                      <a:moveTo>
                        <a:pt x="113" y="0"/>
                      </a:moveTo>
                      <a:lnTo>
                        <a:pt x="170" y="0"/>
                      </a:lnTo>
                      <a:lnTo>
                        <a:pt x="170" y="57"/>
                      </a:lnTo>
                      <a:lnTo>
                        <a:pt x="284" y="57"/>
                      </a:lnTo>
                      <a:lnTo>
                        <a:pt x="284" y="227"/>
                      </a:lnTo>
                      <a:lnTo>
                        <a:pt x="170" y="227"/>
                      </a:lnTo>
                      <a:lnTo>
                        <a:pt x="170" y="170"/>
                      </a:lnTo>
                      <a:lnTo>
                        <a:pt x="113" y="170"/>
                      </a:lnTo>
                      <a:lnTo>
                        <a:pt x="113" y="283"/>
                      </a:lnTo>
                      <a:lnTo>
                        <a:pt x="0" y="283"/>
                      </a:lnTo>
                      <a:lnTo>
                        <a:pt x="0" y="57"/>
                      </a:lnTo>
                      <a:lnTo>
                        <a:pt x="113" y="57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83" name="Freeform 28">
                  <a:extLst>
                    <a:ext uri="{FF2B5EF4-FFF2-40B4-BE49-F238E27FC236}">
                      <a16:creationId xmlns:a16="http://schemas.microsoft.com/office/drawing/2014/main" id="{93100B2C-B538-45F6-BE1D-22B7A1745E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9" y="4782"/>
                  <a:ext cx="283" cy="397"/>
                </a:xfrm>
                <a:custGeom>
                  <a:avLst/>
                  <a:gdLst>
                    <a:gd name="T0" fmla="*/ 113 w 283"/>
                    <a:gd name="T1" fmla="*/ 0 h 397"/>
                    <a:gd name="T2" fmla="*/ 113 w 283"/>
                    <a:gd name="T3" fmla="*/ 113 h 397"/>
                    <a:gd name="T4" fmla="*/ 0 w 283"/>
                    <a:gd name="T5" fmla="*/ 113 h 397"/>
                    <a:gd name="T6" fmla="*/ 0 w 283"/>
                    <a:gd name="T7" fmla="*/ 170 h 397"/>
                    <a:gd name="T8" fmla="*/ 57 w 283"/>
                    <a:gd name="T9" fmla="*/ 170 h 397"/>
                    <a:gd name="T10" fmla="*/ 57 w 283"/>
                    <a:gd name="T11" fmla="*/ 340 h 397"/>
                    <a:gd name="T12" fmla="*/ 113 w 283"/>
                    <a:gd name="T13" fmla="*/ 340 h 397"/>
                    <a:gd name="T14" fmla="*/ 113 w 283"/>
                    <a:gd name="T15" fmla="*/ 397 h 397"/>
                    <a:gd name="T16" fmla="*/ 283 w 283"/>
                    <a:gd name="T17" fmla="*/ 397 h 397"/>
                    <a:gd name="T18" fmla="*/ 283 w 283"/>
                    <a:gd name="T19" fmla="*/ 170 h 397"/>
                    <a:gd name="T20" fmla="*/ 283 w 283"/>
                    <a:gd name="T21" fmla="*/ 113 h 397"/>
                    <a:gd name="T22" fmla="*/ 227 w 283"/>
                    <a:gd name="T23" fmla="*/ 113 h 397"/>
                    <a:gd name="T24" fmla="*/ 227 w 283"/>
                    <a:gd name="T25" fmla="*/ 0 h 397"/>
                    <a:gd name="T26" fmla="*/ 113 w 283"/>
                    <a:gd name="T27" fmla="*/ 0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83" h="397">
                      <a:moveTo>
                        <a:pt x="113" y="0"/>
                      </a:moveTo>
                      <a:lnTo>
                        <a:pt x="113" y="113"/>
                      </a:lnTo>
                      <a:lnTo>
                        <a:pt x="0" y="113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340"/>
                      </a:lnTo>
                      <a:lnTo>
                        <a:pt x="113" y="340"/>
                      </a:lnTo>
                      <a:lnTo>
                        <a:pt x="113" y="397"/>
                      </a:lnTo>
                      <a:lnTo>
                        <a:pt x="283" y="397"/>
                      </a:lnTo>
                      <a:lnTo>
                        <a:pt x="283" y="170"/>
                      </a:lnTo>
                      <a:lnTo>
                        <a:pt x="283" y="113"/>
                      </a:lnTo>
                      <a:lnTo>
                        <a:pt x="227" y="113"/>
                      </a:lnTo>
                      <a:lnTo>
                        <a:pt x="227" y="0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84" name="Freeform 29">
                  <a:extLst>
                    <a:ext uri="{FF2B5EF4-FFF2-40B4-BE49-F238E27FC236}">
                      <a16:creationId xmlns:a16="http://schemas.microsoft.com/office/drawing/2014/main" id="{BC2629FE-FAE6-46FB-9071-9CDE99813A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1" y="4101"/>
                  <a:ext cx="850" cy="624"/>
                </a:xfrm>
                <a:custGeom>
                  <a:avLst/>
                  <a:gdLst>
                    <a:gd name="T0" fmla="*/ 794 w 850"/>
                    <a:gd name="T1" fmla="*/ 0 h 624"/>
                    <a:gd name="T2" fmla="*/ 680 w 850"/>
                    <a:gd name="T3" fmla="*/ 0 h 624"/>
                    <a:gd name="T4" fmla="*/ 680 w 850"/>
                    <a:gd name="T5" fmla="*/ 57 h 624"/>
                    <a:gd name="T6" fmla="*/ 397 w 850"/>
                    <a:gd name="T7" fmla="*/ 57 h 624"/>
                    <a:gd name="T8" fmla="*/ 397 w 850"/>
                    <a:gd name="T9" fmla="*/ 114 h 624"/>
                    <a:gd name="T10" fmla="*/ 340 w 850"/>
                    <a:gd name="T11" fmla="*/ 114 h 624"/>
                    <a:gd name="T12" fmla="*/ 340 w 850"/>
                    <a:gd name="T13" fmla="*/ 57 h 624"/>
                    <a:gd name="T14" fmla="*/ 227 w 850"/>
                    <a:gd name="T15" fmla="*/ 57 h 624"/>
                    <a:gd name="T16" fmla="*/ 227 w 850"/>
                    <a:gd name="T17" fmla="*/ 114 h 624"/>
                    <a:gd name="T18" fmla="*/ 227 w 850"/>
                    <a:gd name="T19" fmla="*/ 170 h 624"/>
                    <a:gd name="T20" fmla="*/ 170 w 850"/>
                    <a:gd name="T21" fmla="*/ 170 h 624"/>
                    <a:gd name="T22" fmla="*/ 170 w 850"/>
                    <a:gd name="T23" fmla="*/ 227 h 624"/>
                    <a:gd name="T24" fmla="*/ 113 w 850"/>
                    <a:gd name="T25" fmla="*/ 227 h 624"/>
                    <a:gd name="T26" fmla="*/ 113 w 850"/>
                    <a:gd name="T27" fmla="*/ 284 h 624"/>
                    <a:gd name="T28" fmla="*/ 57 w 850"/>
                    <a:gd name="T29" fmla="*/ 284 h 624"/>
                    <a:gd name="T30" fmla="*/ 57 w 850"/>
                    <a:gd name="T31" fmla="*/ 397 h 624"/>
                    <a:gd name="T32" fmla="*/ 0 w 850"/>
                    <a:gd name="T33" fmla="*/ 397 h 624"/>
                    <a:gd name="T34" fmla="*/ 0 w 850"/>
                    <a:gd name="T35" fmla="*/ 624 h 624"/>
                    <a:gd name="T36" fmla="*/ 283 w 850"/>
                    <a:gd name="T37" fmla="*/ 624 h 624"/>
                    <a:gd name="T38" fmla="*/ 283 w 850"/>
                    <a:gd name="T39" fmla="*/ 511 h 624"/>
                    <a:gd name="T40" fmla="*/ 454 w 850"/>
                    <a:gd name="T41" fmla="*/ 511 h 624"/>
                    <a:gd name="T42" fmla="*/ 454 w 850"/>
                    <a:gd name="T43" fmla="*/ 454 h 624"/>
                    <a:gd name="T44" fmla="*/ 510 w 850"/>
                    <a:gd name="T45" fmla="*/ 454 h 624"/>
                    <a:gd name="T46" fmla="*/ 510 w 850"/>
                    <a:gd name="T47" fmla="*/ 511 h 624"/>
                    <a:gd name="T48" fmla="*/ 624 w 850"/>
                    <a:gd name="T49" fmla="*/ 511 h 624"/>
                    <a:gd name="T50" fmla="*/ 624 w 850"/>
                    <a:gd name="T51" fmla="*/ 454 h 624"/>
                    <a:gd name="T52" fmla="*/ 680 w 850"/>
                    <a:gd name="T53" fmla="*/ 454 h 624"/>
                    <a:gd name="T54" fmla="*/ 680 w 850"/>
                    <a:gd name="T55" fmla="*/ 397 h 624"/>
                    <a:gd name="T56" fmla="*/ 737 w 850"/>
                    <a:gd name="T57" fmla="*/ 397 h 624"/>
                    <a:gd name="T58" fmla="*/ 737 w 850"/>
                    <a:gd name="T59" fmla="*/ 227 h 624"/>
                    <a:gd name="T60" fmla="*/ 850 w 850"/>
                    <a:gd name="T61" fmla="*/ 227 h 624"/>
                    <a:gd name="T62" fmla="*/ 850 w 850"/>
                    <a:gd name="T63" fmla="*/ 57 h 624"/>
                    <a:gd name="T64" fmla="*/ 794 w 850"/>
                    <a:gd name="T65" fmla="*/ 57 h 624"/>
                    <a:gd name="T66" fmla="*/ 794 w 850"/>
                    <a:gd name="T67" fmla="*/ 0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850" h="624">
                      <a:moveTo>
                        <a:pt x="794" y="0"/>
                      </a:moveTo>
                      <a:lnTo>
                        <a:pt x="680" y="0"/>
                      </a:lnTo>
                      <a:lnTo>
                        <a:pt x="680" y="57"/>
                      </a:lnTo>
                      <a:lnTo>
                        <a:pt x="397" y="57"/>
                      </a:lnTo>
                      <a:lnTo>
                        <a:pt x="397" y="114"/>
                      </a:lnTo>
                      <a:lnTo>
                        <a:pt x="340" y="114"/>
                      </a:lnTo>
                      <a:lnTo>
                        <a:pt x="340" y="57"/>
                      </a:lnTo>
                      <a:lnTo>
                        <a:pt x="227" y="57"/>
                      </a:lnTo>
                      <a:lnTo>
                        <a:pt x="227" y="114"/>
                      </a:lnTo>
                      <a:lnTo>
                        <a:pt x="227" y="170"/>
                      </a:lnTo>
                      <a:lnTo>
                        <a:pt x="170" y="170"/>
                      </a:lnTo>
                      <a:lnTo>
                        <a:pt x="170" y="227"/>
                      </a:lnTo>
                      <a:lnTo>
                        <a:pt x="113" y="227"/>
                      </a:lnTo>
                      <a:lnTo>
                        <a:pt x="113" y="284"/>
                      </a:lnTo>
                      <a:lnTo>
                        <a:pt x="57" y="284"/>
                      </a:lnTo>
                      <a:lnTo>
                        <a:pt x="57" y="397"/>
                      </a:lnTo>
                      <a:lnTo>
                        <a:pt x="0" y="397"/>
                      </a:lnTo>
                      <a:lnTo>
                        <a:pt x="0" y="624"/>
                      </a:lnTo>
                      <a:lnTo>
                        <a:pt x="283" y="624"/>
                      </a:lnTo>
                      <a:lnTo>
                        <a:pt x="283" y="511"/>
                      </a:lnTo>
                      <a:lnTo>
                        <a:pt x="454" y="511"/>
                      </a:lnTo>
                      <a:lnTo>
                        <a:pt x="454" y="454"/>
                      </a:lnTo>
                      <a:lnTo>
                        <a:pt x="510" y="454"/>
                      </a:lnTo>
                      <a:lnTo>
                        <a:pt x="510" y="511"/>
                      </a:lnTo>
                      <a:lnTo>
                        <a:pt x="624" y="511"/>
                      </a:lnTo>
                      <a:lnTo>
                        <a:pt x="624" y="454"/>
                      </a:lnTo>
                      <a:lnTo>
                        <a:pt x="680" y="454"/>
                      </a:lnTo>
                      <a:lnTo>
                        <a:pt x="680" y="397"/>
                      </a:lnTo>
                      <a:lnTo>
                        <a:pt x="737" y="397"/>
                      </a:lnTo>
                      <a:lnTo>
                        <a:pt x="737" y="227"/>
                      </a:lnTo>
                      <a:lnTo>
                        <a:pt x="850" y="227"/>
                      </a:lnTo>
                      <a:lnTo>
                        <a:pt x="850" y="57"/>
                      </a:lnTo>
                      <a:lnTo>
                        <a:pt x="794" y="57"/>
                      </a:lnTo>
                      <a:lnTo>
                        <a:pt x="794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85" name="Freeform 30">
                  <a:extLst>
                    <a:ext uri="{FF2B5EF4-FFF2-40B4-BE49-F238E27FC236}">
                      <a16:creationId xmlns:a16="http://schemas.microsoft.com/office/drawing/2014/main" id="{37DF55FE-840C-4F67-A45F-AD95777C79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1" y="3024"/>
                  <a:ext cx="964" cy="1247"/>
                </a:xfrm>
                <a:custGeom>
                  <a:avLst/>
                  <a:gdLst>
                    <a:gd name="T0" fmla="*/ 227 w 964"/>
                    <a:gd name="T1" fmla="*/ 1247 h 1247"/>
                    <a:gd name="T2" fmla="*/ 227 w 964"/>
                    <a:gd name="T3" fmla="*/ 1134 h 1247"/>
                    <a:gd name="T4" fmla="*/ 340 w 964"/>
                    <a:gd name="T5" fmla="*/ 1134 h 1247"/>
                    <a:gd name="T6" fmla="*/ 340 w 964"/>
                    <a:gd name="T7" fmla="*/ 1191 h 1247"/>
                    <a:gd name="T8" fmla="*/ 397 w 964"/>
                    <a:gd name="T9" fmla="*/ 1191 h 1247"/>
                    <a:gd name="T10" fmla="*/ 397 w 964"/>
                    <a:gd name="T11" fmla="*/ 1134 h 1247"/>
                    <a:gd name="T12" fmla="*/ 680 w 964"/>
                    <a:gd name="T13" fmla="*/ 1134 h 1247"/>
                    <a:gd name="T14" fmla="*/ 680 w 964"/>
                    <a:gd name="T15" fmla="*/ 1077 h 1247"/>
                    <a:gd name="T16" fmla="*/ 737 w 964"/>
                    <a:gd name="T17" fmla="*/ 1077 h 1247"/>
                    <a:gd name="T18" fmla="*/ 737 w 964"/>
                    <a:gd name="T19" fmla="*/ 964 h 1247"/>
                    <a:gd name="T20" fmla="*/ 907 w 964"/>
                    <a:gd name="T21" fmla="*/ 964 h 1247"/>
                    <a:gd name="T22" fmla="*/ 907 w 964"/>
                    <a:gd name="T23" fmla="*/ 907 h 1247"/>
                    <a:gd name="T24" fmla="*/ 964 w 964"/>
                    <a:gd name="T25" fmla="*/ 907 h 1247"/>
                    <a:gd name="T26" fmla="*/ 964 w 964"/>
                    <a:gd name="T27" fmla="*/ 624 h 1247"/>
                    <a:gd name="T28" fmla="*/ 794 w 964"/>
                    <a:gd name="T29" fmla="*/ 624 h 1247"/>
                    <a:gd name="T30" fmla="*/ 794 w 964"/>
                    <a:gd name="T31" fmla="*/ 170 h 1247"/>
                    <a:gd name="T32" fmla="*/ 680 w 964"/>
                    <a:gd name="T33" fmla="*/ 170 h 1247"/>
                    <a:gd name="T34" fmla="*/ 680 w 964"/>
                    <a:gd name="T35" fmla="*/ 0 h 1247"/>
                    <a:gd name="T36" fmla="*/ 510 w 964"/>
                    <a:gd name="T37" fmla="*/ 0 h 1247"/>
                    <a:gd name="T38" fmla="*/ 510 w 964"/>
                    <a:gd name="T39" fmla="*/ 57 h 1247"/>
                    <a:gd name="T40" fmla="*/ 454 w 964"/>
                    <a:gd name="T41" fmla="*/ 57 h 1247"/>
                    <a:gd name="T42" fmla="*/ 454 w 964"/>
                    <a:gd name="T43" fmla="*/ 227 h 1247"/>
                    <a:gd name="T44" fmla="*/ 397 w 964"/>
                    <a:gd name="T45" fmla="*/ 227 h 1247"/>
                    <a:gd name="T46" fmla="*/ 397 w 964"/>
                    <a:gd name="T47" fmla="*/ 340 h 1247"/>
                    <a:gd name="T48" fmla="*/ 283 w 964"/>
                    <a:gd name="T49" fmla="*/ 340 h 1247"/>
                    <a:gd name="T50" fmla="*/ 283 w 964"/>
                    <a:gd name="T51" fmla="*/ 567 h 1247"/>
                    <a:gd name="T52" fmla="*/ 113 w 964"/>
                    <a:gd name="T53" fmla="*/ 567 h 1247"/>
                    <a:gd name="T54" fmla="*/ 113 w 964"/>
                    <a:gd name="T55" fmla="*/ 624 h 1247"/>
                    <a:gd name="T56" fmla="*/ 57 w 964"/>
                    <a:gd name="T57" fmla="*/ 624 h 1247"/>
                    <a:gd name="T58" fmla="*/ 57 w 964"/>
                    <a:gd name="T59" fmla="*/ 794 h 1247"/>
                    <a:gd name="T60" fmla="*/ 113 w 964"/>
                    <a:gd name="T61" fmla="*/ 794 h 1247"/>
                    <a:gd name="T62" fmla="*/ 113 w 964"/>
                    <a:gd name="T63" fmla="*/ 851 h 1247"/>
                    <a:gd name="T64" fmla="*/ 57 w 964"/>
                    <a:gd name="T65" fmla="*/ 851 h 1247"/>
                    <a:gd name="T66" fmla="*/ 57 w 964"/>
                    <a:gd name="T67" fmla="*/ 1021 h 1247"/>
                    <a:gd name="T68" fmla="*/ 0 w 964"/>
                    <a:gd name="T69" fmla="*/ 1021 h 1247"/>
                    <a:gd name="T70" fmla="*/ 0 w 964"/>
                    <a:gd name="T71" fmla="*/ 1134 h 1247"/>
                    <a:gd name="T72" fmla="*/ 57 w 964"/>
                    <a:gd name="T73" fmla="*/ 1134 h 1247"/>
                    <a:gd name="T74" fmla="*/ 57 w 964"/>
                    <a:gd name="T75" fmla="*/ 1191 h 1247"/>
                    <a:gd name="T76" fmla="*/ 113 w 964"/>
                    <a:gd name="T77" fmla="*/ 1191 h 1247"/>
                    <a:gd name="T78" fmla="*/ 113 w 964"/>
                    <a:gd name="T79" fmla="*/ 1247 h 1247"/>
                    <a:gd name="T80" fmla="*/ 227 w 964"/>
                    <a:gd name="T81" fmla="*/ 1247 h 1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64" h="1247">
                      <a:moveTo>
                        <a:pt x="227" y="1247"/>
                      </a:moveTo>
                      <a:lnTo>
                        <a:pt x="227" y="1134"/>
                      </a:lnTo>
                      <a:lnTo>
                        <a:pt x="340" y="1134"/>
                      </a:lnTo>
                      <a:lnTo>
                        <a:pt x="340" y="1191"/>
                      </a:lnTo>
                      <a:lnTo>
                        <a:pt x="397" y="1191"/>
                      </a:lnTo>
                      <a:lnTo>
                        <a:pt x="397" y="1134"/>
                      </a:lnTo>
                      <a:lnTo>
                        <a:pt x="680" y="1134"/>
                      </a:lnTo>
                      <a:lnTo>
                        <a:pt x="680" y="1077"/>
                      </a:lnTo>
                      <a:lnTo>
                        <a:pt x="737" y="1077"/>
                      </a:lnTo>
                      <a:lnTo>
                        <a:pt x="737" y="964"/>
                      </a:lnTo>
                      <a:lnTo>
                        <a:pt x="907" y="964"/>
                      </a:lnTo>
                      <a:lnTo>
                        <a:pt x="907" y="907"/>
                      </a:lnTo>
                      <a:lnTo>
                        <a:pt x="964" y="907"/>
                      </a:lnTo>
                      <a:lnTo>
                        <a:pt x="964" y="624"/>
                      </a:lnTo>
                      <a:lnTo>
                        <a:pt x="794" y="624"/>
                      </a:lnTo>
                      <a:lnTo>
                        <a:pt x="794" y="170"/>
                      </a:lnTo>
                      <a:lnTo>
                        <a:pt x="680" y="170"/>
                      </a:lnTo>
                      <a:lnTo>
                        <a:pt x="680" y="0"/>
                      </a:lnTo>
                      <a:lnTo>
                        <a:pt x="510" y="0"/>
                      </a:lnTo>
                      <a:lnTo>
                        <a:pt x="510" y="57"/>
                      </a:lnTo>
                      <a:lnTo>
                        <a:pt x="454" y="57"/>
                      </a:lnTo>
                      <a:lnTo>
                        <a:pt x="454" y="227"/>
                      </a:lnTo>
                      <a:lnTo>
                        <a:pt x="397" y="227"/>
                      </a:lnTo>
                      <a:lnTo>
                        <a:pt x="397" y="340"/>
                      </a:lnTo>
                      <a:lnTo>
                        <a:pt x="283" y="340"/>
                      </a:lnTo>
                      <a:lnTo>
                        <a:pt x="283" y="567"/>
                      </a:lnTo>
                      <a:lnTo>
                        <a:pt x="113" y="567"/>
                      </a:lnTo>
                      <a:lnTo>
                        <a:pt x="113" y="624"/>
                      </a:lnTo>
                      <a:lnTo>
                        <a:pt x="57" y="624"/>
                      </a:lnTo>
                      <a:lnTo>
                        <a:pt x="57" y="794"/>
                      </a:lnTo>
                      <a:lnTo>
                        <a:pt x="113" y="794"/>
                      </a:lnTo>
                      <a:lnTo>
                        <a:pt x="113" y="851"/>
                      </a:lnTo>
                      <a:lnTo>
                        <a:pt x="57" y="851"/>
                      </a:lnTo>
                      <a:lnTo>
                        <a:pt x="57" y="1021"/>
                      </a:lnTo>
                      <a:lnTo>
                        <a:pt x="0" y="1021"/>
                      </a:lnTo>
                      <a:lnTo>
                        <a:pt x="0" y="1134"/>
                      </a:lnTo>
                      <a:lnTo>
                        <a:pt x="57" y="1134"/>
                      </a:lnTo>
                      <a:lnTo>
                        <a:pt x="57" y="1191"/>
                      </a:lnTo>
                      <a:lnTo>
                        <a:pt x="113" y="1191"/>
                      </a:lnTo>
                      <a:lnTo>
                        <a:pt x="113" y="1247"/>
                      </a:lnTo>
                      <a:lnTo>
                        <a:pt x="227" y="124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86" name="Freeform 31">
                  <a:extLst>
                    <a:ext uri="{FF2B5EF4-FFF2-40B4-BE49-F238E27FC236}">
                      <a16:creationId xmlns:a16="http://schemas.microsoft.com/office/drawing/2014/main" id="{DD97111A-E821-45C3-93D9-F0CD896A14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59" y="3704"/>
                  <a:ext cx="397" cy="567"/>
                </a:xfrm>
                <a:custGeom>
                  <a:avLst/>
                  <a:gdLst>
                    <a:gd name="T0" fmla="*/ 397 w 397"/>
                    <a:gd name="T1" fmla="*/ 511 h 567"/>
                    <a:gd name="T2" fmla="*/ 397 w 397"/>
                    <a:gd name="T3" fmla="*/ 284 h 567"/>
                    <a:gd name="T4" fmla="*/ 227 w 397"/>
                    <a:gd name="T5" fmla="*/ 284 h 567"/>
                    <a:gd name="T6" fmla="*/ 227 w 397"/>
                    <a:gd name="T7" fmla="*/ 227 h 567"/>
                    <a:gd name="T8" fmla="*/ 170 w 397"/>
                    <a:gd name="T9" fmla="*/ 227 h 567"/>
                    <a:gd name="T10" fmla="*/ 170 w 397"/>
                    <a:gd name="T11" fmla="*/ 171 h 567"/>
                    <a:gd name="T12" fmla="*/ 113 w 397"/>
                    <a:gd name="T13" fmla="*/ 171 h 567"/>
                    <a:gd name="T14" fmla="*/ 113 w 397"/>
                    <a:gd name="T15" fmla="*/ 57 h 567"/>
                    <a:gd name="T16" fmla="*/ 57 w 397"/>
                    <a:gd name="T17" fmla="*/ 57 h 567"/>
                    <a:gd name="T18" fmla="*/ 57 w 397"/>
                    <a:gd name="T19" fmla="*/ 0 h 567"/>
                    <a:gd name="T20" fmla="*/ 0 w 397"/>
                    <a:gd name="T21" fmla="*/ 0 h 567"/>
                    <a:gd name="T22" fmla="*/ 0 w 397"/>
                    <a:gd name="T23" fmla="*/ 284 h 567"/>
                    <a:gd name="T24" fmla="*/ 57 w 397"/>
                    <a:gd name="T25" fmla="*/ 284 h 567"/>
                    <a:gd name="T26" fmla="*/ 57 w 397"/>
                    <a:gd name="T27" fmla="*/ 397 h 567"/>
                    <a:gd name="T28" fmla="*/ 113 w 397"/>
                    <a:gd name="T29" fmla="*/ 397 h 567"/>
                    <a:gd name="T30" fmla="*/ 113 w 397"/>
                    <a:gd name="T31" fmla="*/ 454 h 567"/>
                    <a:gd name="T32" fmla="*/ 283 w 397"/>
                    <a:gd name="T33" fmla="*/ 454 h 567"/>
                    <a:gd name="T34" fmla="*/ 283 w 397"/>
                    <a:gd name="T35" fmla="*/ 511 h 567"/>
                    <a:gd name="T36" fmla="*/ 340 w 397"/>
                    <a:gd name="T37" fmla="*/ 511 h 567"/>
                    <a:gd name="T38" fmla="*/ 340 w 397"/>
                    <a:gd name="T39" fmla="*/ 567 h 567"/>
                    <a:gd name="T40" fmla="*/ 397 w 397"/>
                    <a:gd name="T41" fmla="*/ 567 h 567"/>
                    <a:gd name="T42" fmla="*/ 397 w 397"/>
                    <a:gd name="T43" fmla="*/ 511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97" h="567">
                      <a:moveTo>
                        <a:pt x="397" y="511"/>
                      </a:moveTo>
                      <a:lnTo>
                        <a:pt x="397" y="284"/>
                      </a:lnTo>
                      <a:lnTo>
                        <a:pt x="227" y="284"/>
                      </a:lnTo>
                      <a:lnTo>
                        <a:pt x="227" y="227"/>
                      </a:lnTo>
                      <a:lnTo>
                        <a:pt x="170" y="227"/>
                      </a:lnTo>
                      <a:lnTo>
                        <a:pt x="170" y="171"/>
                      </a:lnTo>
                      <a:lnTo>
                        <a:pt x="113" y="171"/>
                      </a:lnTo>
                      <a:lnTo>
                        <a:pt x="113" y="57"/>
                      </a:lnTo>
                      <a:lnTo>
                        <a:pt x="57" y="57"/>
                      </a:lnTo>
                      <a:lnTo>
                        <a:pt x="57" y="0"/>
                      </a:lnTo>
                      <a:lnTo>
                        <a:pt x="0" y="0"/>
                      </a:lnTo>
                      <a:lnTo>
                        <a:pt x="0" y="284"/>
                      </a:lnTo>
                      <a:lnTo>
                        <a:pt x="57" y="284"/>
                      </a:lnTo>
                      <a:lnTo>
                        <a:pt x="57" y="397"/>
                      </a:lnTo>
                      <a:lnTo>
                        <a:pt x="113" y="397"/>
                      </a:lnTo>
                      <a:lnTo>
                        <a:pt x="113" y="454"/>
                      </a:lnTo>
                      <a:lnTo>
                        <a:pt x="283" y="454"/>
                      </a:lnTo>
                      <a:lnTo>
                        <a:pt x="283" y="511"/>
                      </a:lnTo>
                      <a:lnTo>
                        <a:pt x="340" y="511"/>
                      </a:lnTo>
                      <a:lnTo>
                        <a:pt x="340" y="567"/>
                      </a:lnTo>
                      <a:lnTo>
                        <a:pt x="397" y="567"/>
                      </a:lnTo>
                      <a:lnTo>
                        <a:pt x="397" y="511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87" name="Freeform 32">
                  <a:extLst>
                    <a:ext uri="{FF2B5EF4-FFF2-40B4-BE49-F238E27FC236}">
                      <a16:creationId xmlns:a16="http://schemas.microsoft.com/office/drawing/2014/main" id="{37CEA865-E355-4682-95E5-7950504D59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53" y="4271"/>
                  <a:ext cx="567" cy="567"/>
                </a:xfrm>
                <a:custGeom>
                  <a:avLst/>
                  <a:gdLst>
                    <a:gd name="T0" fmla="*/ 170 w 567"/>
                    <a:gd name="T1" fmla="*/ 0 h 567"/>
                    <a:gd name="T2" fmla="*/ 56 w 567"/>
                    <a:gd name="T3" fmla="*/ 0 h 567"/>
                    <a:gd name="T4" fmla="*/ 56 w 567"/>
                    <a:gd name="T5" fmla="*/ 227 h 567"/>
                    <a:gd name="T6" fmla="*/ 0 w 567"/>
                    <a:gd name="T7" fmla="*/ 227 h 567"/>
                    <a:gd name="T8" fmla="*/ 0 w 567"/>
                    <a:gd name="T9" fmla="*/ 454 h 567"/>
                    <a:gd name="T10" fmla="*/ 113 w 567"/>
                    <a:gd name="T11" fmla="*/ 454 h 567"/>
                    <a:gd name="T12" fmla="*/ 113 w 567"/>
                    <a:gd name="T13" fmla="*/ 511 h 567"/>
                    <a:gd name="T14" fmla="*/ 170 w 567"/>
                    <a:gd name="T15" fmla="*/ 511 h 567"/>
                    <a:gd name="T16" fmla="*/ 170 w 567"/>
                    <a:gd name="T17" fmla="*/ 567 h 567"/>
                    <a:gd name="T18" fmla="*/ 283 w 567"/>
                    <a:gd name="T19" fmla="*/ 567 h 567"/>
                    <a:gd name="T20" fmla="*/ 283 w 567"/>
                    <a:gd name="T21" fmla="*/ 511 h 567"/>
                    <a:gd name="T22" fmla="*/ 397 w 567"/>
                    <a:gd name="T23" fmla="*/ 511 h 567"/>
                    <a:gd name="T24" fmla="*/ 397 w 567"/>
                    <a:gd name="T25" fmla="*/ 454 h 567"/>
                    <a:gd name="T26" fmla="*/ 453 w 567"/>
                    <a:gd name="T27" fmla="*/ 454 h 567"/>
                    <a:gd name="T28" fmla="*/ 453 w 567"/>
                    <a:gd name="T29" fmla="*/ 341 h 567"/>
                    <a:gd name="T30" fmla="*/ 567 w 567"/>
                    <a:gd name="T31" fmla="*/ 341 h 567"/>
                    <a:gd name="T32" fmla="*/ 567 w 567"/>
                    <a:gd name="T33" fmla="*/ 171 h 567"/>
                    <a:gd name="T34" fmla="*/ 510 w 567"/>
                    <a:gd name="T35" fmla="*/ 171 h 567"/>
                    <a:gd name="T36" fmla="*/ 510 w 567"/>
                    <a:gd name="T37" fmla="*/ 57 h 567"/>
                    <a:gd name="T38" fmla="*/ 340 w 567"/>
                    <a:gd name="T39" fmla="*/ 57 h 567"/>
                    <a:gd name="T40" fmla="*/ 340 w 567"/>
                    <a:gd name="T41" fmla="*/ 171 h 567"/>
                    <a:gd name="T42" fmla="*/ 170 w 567"/>
                    <a:gd name="T43" fmla="*/ 171 h 567"/>
                    <a:gd name="T44" fmla="*/ 170 w 567"/>
                    <a:gd name="T45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67" h="567">
                      <a:moveTo>
                        <a:pt x="170" y="0"/>
                      </a:moveTo>
                      <a:lnTo>
                        <a:pt x="56" y="0"/>
                      </a:lnTo>
                      <a:lnTo>
                        <a:pt x="56" y="227"/>
                      </a:lnTo>
                      <a:lnTo>
                        <a:pt x="0" y="227"/>
                      </a:lnTo>
                      <a:lnTo>
                        <a:pt x="0" y="454"/>
                      </a:lnTo>
                      <a:lnTo>
                        <a:pt x="113" y="454"/>
                      </a:lnTo>
                      <a:lnTo>
                        <a:pt x="113" y="511"/>
                      </a:lnTo>
                      <a:lnTo>
                        <a:pt x="170" y="511"/>
                      </a:lnTo>
                      <a:lnTo>
                        <a:pt x="170" y="567"/>
                      </a:lnTo>
                      <a:lnTo>
                        <a:pt x="283" y="567"/>
                      </a:lnTo>
                      <a:lnTo>
                        <a:pt x="283" y="511"/>
                      </a:lnTo>
                      <a:lnTo>
                        <a:pt x="397" y="511"/>
                      </a:lnTo>
                      <a:lnTo>
                        <a:pt x="397" y="454"/>
                      </a:lnTo>
                      <a:lnTo>
                        <a:pt x="453" y="454"/>
                      </a:lnTo>
                      <a:lnTo>
                        <a:pt x="453" y="341"/>
                      </a:lnTo>
                      <a:lnTo>
                        <a:pt x="567" y="341"/>
                      </a:lnTo>
                      <a:lnTo>
                        <a:pt x="567" y="171"/>
                      </a:lnTo>
                      <a:lnTo>
                        <a:pt x="510" y="171"/>
                      </a:lnTo>
                      <a:lnTo>
                        <a:pt x="510" y="57"/>
                      </a:lnTo>
                      <a:lnTo>
                        <a:pt x="340" y="57"/>
                      </a:lnTo>
                      <a:lnTo>
                        <a:pt x="340" y="171"/>
                      </a:lnTo>
                      <a:lnTo>
                        <a:pt x="170" y="171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88" name="Freeform 33">
                  <a:extLst>
                    <a:ext uri="{FF2B5EF4-FFF2-40B4-BE49-F238E27FC236}">
                      <a16:creationId xmlns:a16="http://schemas.microsoft.com/office/drawing/2014/main" id="{04FB5E03-5346-43A8-8149-8EB6A0B438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96" y="4952"/>
                  <a:ext cx="397" cy="283"/>
                </a:xfrm>
                <a:custGeom>
                  <a:avLst/>
                  <a:gdLst>
                    <a:gd name="T0" fmla="*/ 340 w 397"/>
                    <a:gd name="T1" fmla="*/ 0 h 283"/>
                    <a:gd name="T2" fmla="*/ 227 w 397"/>
                    <a:gd name="T3" fmla="*/ 0 h 283"/>
                    <a:gd name="T4" fmla="*/ 227 w 397"/>
                    <a:gd name="T5" fmla="*/ 57 h 283"/>
                    <a:gd name="T6" fmla="*/ 57 w 397"/>
                    <a:gd name="T7" fmla="*/ 57 h 283"/>
                    <a:gd name="T8" fmla="*/ 57 w 397"/>
                    <a:gd name="T9" fmla="*/ 113 h 283"/>
                    <a:gd name="T10" fmla="*/ 0 w 397"/>
                    <a:gd name="T11" fmla="*/ 113 h 283"/>
                    <a:gd name="T12" fmla="*/ 0 w 397"/>
                    <a:gd name="T13" fmla="*/ 170 h 283"/>
                    <a:gd name="T14" fmla="*/ 57 w 397"/>
                    <a:gd name="T15" fmla="*/ 170 h 283"/>
                    <a:gd name="T16" fmla="*/ 57 w 397"/>
                    <a:gd name="T17" fmla="*/ 283 h 283"/>
                    <a:gd name="T18" fmla="*/ 283 w 397"/>
                    <a:gd name="T19" fmla="*/ 283 h 283"/>
                    <a:gd name="T20" fmla="*/ 283 w 397"/>
                    <a:gd name="T21" fmla="*/ 227 h 283"/>
                    <a:gd name="T22" fmla="*/ 397 w 397"/>
                    <a:gd name="T23" fmla="*/ 227 h 283"/>
                    <a:gd name="T24" fmla="*/ 397 w 397"/>
                    <a:gd name="T25" fmla="*/ 113 h 283"/>
                    <a:gd name="T26" fmla="*/ 340 w 397"/>
                    <a:gd name="T27" fmla="*/ 113 h 283"/>
                    <a:gd name="T28" fmla="*/ 340 w 397"/>
                    <a:gd name="T29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97" h="283">
                      <a:moveTo>
                        <a:pt x="340" y="0"/>
                      </a:moveTo>
                      <a:lnTo>
                        <a:pt x="227" y="0"/>
                      </a:lnTo>
                      <a:lnTo>
                        <a:pt x="227" y="57"/>
                      </a:lnTo>
                      <a:lnTo>
                        <a:pt x="57" y="57"/>
                      </a:lnTo>
                      <a:lnTo>
                        <a:pt x="57" y="113"/>
                      </a:lnTo>
                      <a:lnTo>
                        <a:pt x="0" y="113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283"/>
                      </a:lnTo>
                      <a:lnTo>
                        <a:pt x="283" y="283"/>
                      </a:lnTo>
                      <a:lnTo>
                        <a:pt x="283" y="227"/>
                      </a:lnTo>
                      <a:lnTo>
                        <a:pt x="397" y="227"/>
                      </a:lnTo>
                      <a:lnTo>
                        <a:pt x="397" y="113"/>
                      </a:lnTo>
                      <a:lnTo>
                        <a:pt x="340" y="113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89" name="Freeform 37">
                  <a:extLst>
                    <a:ext uri="{FF2B5EF4-FFF2-40B4-BE49-F238E27FC236}">
                      <a16:creationId xmlns:a16="http://schemas.microsoft.com/office/drawing/2014/main" id="{022D79A4-271B-4088-B164-4219EC1AE8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59" y="3534"/>
                  <a:ext cx="624" cy="454"/>
                </a:xfrm>
                <a:custGeom>
                  <a:avLst/>
                  <a:gdLst>
                    <a:gd name="T0" fmla="*/ 227 w 624"/>
                    <a:gd name="T1" fmla="*/ 454 h 454"/>
                    <a:gd name="T2" fmla="*/ 453 w 624"/>
                    <a:gd name="T3" fmla="*/ 454 h 454"/>
                    <a:gd name="T4" fmla="*/ 453 w 624"/>
                    <a:gd name="T5" fmla="*/ 397 h 454"/>
                    <a:gd name="T6" fmla="*/ 453 w 624"/>
                    <a:gd name="T7" fmla="*/ 341 h 454"/>
                    <a:gd name="T8" fmla="*/ 567 w 624"/>
                    <a:gd name="T9" fmla="*/ 341 h 454"/>
                    <a:gd name="T10" fmla="*/ 567 w 624"/>
                    <a:gd name="T11" fmla="*/ 227 h 454"/>
                    <a:gd name="T12" fmla="*/ 624 w 624"/>
                    <a:gd name="T13" fmla="*/ 227 h 454"/>
                    <a:gd name="T14" fmla="*/ 624 w 624"/>
                    <a:gd name="T15" fmla="*/ 114 h 454"/>
                    <a:gd name="T16" fmla="*/ 567 w 624"/>
                    <a:gd name="T17" fmla="*/ 114 h 454"/>
                    <a:gd name="T18" fmla="*/ 567 w 624"/>
                    <a:gd name="T19" fmla="*/ 57 h 454"/>
                    <a:gd name="T20" fmla="*/ 624 w 624"/>
                    <a:gd name="T21" fmla="*/ 57 h 454"/>
                    <a:gd name="T22" fmla="*/ 624 w 624"/>
                    <a:gd name="T23" fmla="*/ 0 h 454"/>
                    <a:gd name="T24" fmla="*/ 453 w 624"/>
                    <a:gd name="T25" fmla="*/ 0 h 454"/>
                    <a:gd name="T26" fmla="*/ 453 w 624"/>
                    <a:gd name="T27" fmla="*/ 57 h 454"/>
                    <a:gd name="T28" fmla="*/ 170 w 624"/>
                    <a:gd name="T29" fmla="*/ 57 h 454"/>
                    <a:gd name="T30" fmla="*/ 170 w 624"/>
                    <a:gd name="T31" fmla="*/ 0 h 454"/>
                    <a:gd name="T32" fmla="*/ 57 w 624"/>
                    <a:gd name="T33" fmla="*/ 0 h 454"/>
                    <a:gd name="T34" fmla="*/ 57 w 624"/>
                    <a:gd name="T35" fmla="*/ 114 h 454"/>
                    <a:gd name="T36" fmla="*/ 0 w 624"/>
                    <a:gd name="T37" fmla="*/ 114 h 454"/>
                    <a:gd name="T38" fmla="*/ 0 w 624"/>
                    <a:gd name="T39" fmla="*/ 170 h 454"/>
                    <a:gd name="T40" fmla="*/ 57 w 624"/>
                    <a:gd name="T41" fmla="*/ 170 h 454"/>
                    <a:gd name="T42" fmla="*/ 57 w 624"/>
                    <a:gd name="T43" fmla="*/ 227 h 454"/>
                    <a:gd name="T44" fmla="*/ 113 w 624"/>
                    <a:gd name="T45" fmla="*/ 227 h 454"/>
                    <a:gd name="T46" fmla="*/ 113 w 624"/>
                    <a:gd name="T47" fmla="*/ 341 h 454"/>
                    <a:gd name="T48" fmla="*/ 170 w 624"/>
                    <a:gd name="T49" fmla="*/ 341 h 454"/>
                    <a:gd name="T50" fmla="*/ 170 w 624"/>
                    <a:gd name="T51" fmla="*/ 397 h 454"/>
                    <a:gd name="T52" fmla="*/ 227 w 624"/>
                    <a:gd name="T53" fmla="*/ 397 h 454"/>
                    <a:gd name="T54" fmla="*/ 227 w 624"/>
                    <a:gd name="T55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624" h="454">
                      <a:moveTo>
                        <a:pt x="227" y="454"/>
                      </a:moveTo>
                      <a:lnTo>
                        <a:pt x="453" y="454"/>
                      </a:lnTo>
                      <a:lnTo>
                        <a:pt x="453" y="397"/>
                      </a:lnTo>
                      <a:lnTo>
                        <a:pt x="453" y="341"/>
                      </a:lnTo>
                      <a:lnTo>
                        <a:pt x="567" y="341"/>
                      </a:lnTo>
                      <a:lnTo>
                        <a:pt x="567" y="227"/>
                      </a:lnTo>
                      <a:lnTo>
                        <a:pt x="624" y="227"/>
                      </a:lnTo>
                      <a:lnTo>
                        <a:pt x="624" y="114"/>
                      </a:lnTo>
                      <a:lnTo>
                        <a:pt x="567" y="114"/>
                      </a:lnTo>
                      <a:lnTo>
                        <a:pt x="567" y="57"/>
                      </a:lnTo>
                      <a:lnTo>
                        <a:pt x="624" y="57"/>
                      </a:lnTo>
                      <a:lnTo>
                        <a:pt x="624" y="0"/>
                      </a:lnTo>
                      <a:lnTo>
                        <a:pt x="453" y="0"/>
                      </a:lnTo>
                      <a:lnTo>
                        <a:pt x="453" y="57"/>
                      </a:lnTo>
                      <a:lnTo>
                        <a:pt x="170" y="57"/>
                      </a:lnTo>
                      <a:lnTo>
                        <a:pt x="170" y="0"/>
                      </a:lnTo>
                      <a:lnTo>
                        <a:pt x="57" y="0"/>
                      </a:lnTo>
                      <a:lnTo>
                        <a:pt x="57" y="114"/>
                      </a:lnTo>
                      <a:lnTo>
                        <a:pt x="0" y="114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227"/>
                      </a:lnTo>
                      <a:lnTo>
                        <a:pt x="113" y="227"/>
                      </a:lnTo>
                      <a:lnTo>
                        <a:pt x="113" y="341"/>
                      </a:lnTo>
                      <a:lnTo>
                        <a:pt x="170" y="341"/>
                      </a:lnTo>
                      <a:lnTo>
                        <a:pt x="170" y="397"/>
                      </a:lnTo>
                      <a:lnTo>
                        <a:pt x="227" y="397"/>
                      </a:lnTo>
                      <a:lnTo>
                        <a:pt x="227" y="45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90" name="Freeform 38">
                  <a:extLst>
                    <a:ext uri="{FF2B5EF4-FFF2-40B4-BE49-F238E27FC236}">
                      <a16:creationId xmlns:a16="http://schemas.microsoft.com/office/drawing/2014/main" id="{11568CF1-FBF5-4E47-B817-53D867610D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32" y="2797"/>
                  <a:ext cx="1077" cy="794"/>
                </a:xfrm>
                <a:custGeom>
                  <a:avLst/>
                  <a:gdLst>
                    <a:gd name="T0" fmla="*/ 794 w 1077"/>
                    <a:gd name="T1" fmla="*/ 737 h 794"/>
                    <a:gd name="T2" fmla="*/ 794 w 1077"/>
                    <a:gd name="T3" fmla="*/ 681 h 794"/>
                    <a:gd name="T4" fmla="*/ 851 w 1077"/>
                    <a:gd name="T5" fmla="*/ 681 h 794"/>
                    <a:gd name="T6" fmla="*/ 851 w 1077"/>
                    <a:gd name="T7" fmla="*/ 454 h 794"/>
                    <a:gd name="T8" fmla="*/ 907 w 1077"/>
                    <a:gd name="T9" fmla="*/ 454 h 794"/>
                    <a:gd name="T10" fmla="*/ 907 w 1077"/>
                    <a:gd name="T11" fmla="*/ 397 h 794"/>
                    <a:gd name="T12" fmla="*/ 964 w 1077"/>
                    <a:gd name="T13" fmla="*/ 397 h 794"/>
                    <a:gd name="T14" fmla="*/ 964 w 1077"/>
                    <a:gd name="T15" fmla="*/ 284 h 794"/>
                    <a:gd name="T16" fmla="*/ 1021 w 1077"/>
                    <a:gd name="T17" fmla="*/ 284 h 794"/>
                    <a:gd name="T18" fmla="*/ 1021 w 1077"/>
                    <a:gd name="T19" fmla="*/ 227 h 794"/>
                    <a:gd name="T20" fmla="*/ 1077 w 1077"/>
                    <a:gd name="T21" fmla="*/ 227 h 794"/>
                    <a:gd name="T22" fmla="*/ 1077 w 1077"/>
                    <a:gd name="T23" fmla="*/ 0 h 794"/>
                    <a:gd name="T24" fmla="*/ 1021 w 1077"/>
                    <a:gd name="T25" fmla="*/ 0 h 794"/>
                    <a:gd name="T26" fmla="*/ 1021 w 1077"/>
                    <a:gd name="T27" fmla="*/ 57 h 794"/>
                    <a:gd name="T28" fmla="*/ 964 w 1077"/>
                    <a:gd name="T29" fmla="*/ 57 h 794"/>
                    <a:gd name="T30" fmla="*/ 964 w 1077"/>
                    <a:gd name="T31" fmla="*/ 114 h 794"/>
                    <a:gd name="T32" fmla="*/ 907 w 1077"/>
                    <a:gd name="T33" fmla="*/ 114 h 794"/>
                    <a:gd name="T34" fmla="*/ 907 w 1077"/>
                    <a:gd name="T35" fmla="*/ 170 h 794"/>
                    <a:gd name="T36" fmla="*/ 794 w 1077"/>
                    <a:gd name="T37" fmla="*/ 170 h 794"/>
                    <a:gd name="T38" fmla="*/ 794 w 1077"/>
                    <a:gd name="T39" fmla="*/ 284 h 794"/>
                    <a:gd name="T40" fmla="*/ 567 w 1077"/>
                    <a:gd name="T41" fmla="*/ 284 h 794"/>
                    <a:gd name="T42" fmla="*/ 567 w 1077"/>
                    <a:gd name="T43" fmla="*/ 340 h 794"/>
                    <a:gd name="T44" fmla="*/ 510 w 1077"/>
                    <a:gd name="T45" fmla="*/ 340 h 794"/>
                    <a:gd name="T46" fmla="*/ 510 w 1077"/>
                    <a:gd name="T47" fmla="*/ 284 h 794"/>
                    <a:gd name="T48" fmla="*/ 340 w 1077"/>
                    <a:gd name="T49" fmla="*/ 284 h 794"/>
                    <a:gd name="T50" fmla="*/ 340 w 1077"/>
                    <a:gd name="T51" fmla="*/ 114 h 794"/>
                    <a:gd name="T52" fmla="*/ 284 w 1077"/>
                    <a:gd name="T53" fmla="*/ 114 h 794"/>
                    <a:gd name="T54" fmla="*/ 284 w 1077"/>
                    <a:gd name="T55" fmla="*/ 57 h 794"/>
                    <a:gd name="T56" fmla="*/ 170 w 1077"/>
                    <a:gd name="T57" fmla="*/ 57 h 794"/>
                    <a:gd name="T58" fmla="*/ 170 w 1077"/>
                    <a:gd name="T59" fmla="*/ 114 h 794"/>
                    <a:gd name="T60" fmla="*/ 57 w 1077"/>
                    <a:gd name="T61" fmla="*/ 114 h 794"/>
                    <a:gd name="T62" fmla="*/ 57 w 1077"/>
                    <a:gd name="T63" fmla="*/ 397 h 794"/>
                    <a:gd name="T64" fmla="*/ 0 w 1077"/>
                    <a:gd name="T65" fmla="*/ 397 h 794"/>
                    <a:gd name="T66" fmla="*/ 0 w 1077"/>
                    <a:gd name="T67" fmla="*/ 454 h 794"/>
                    <a:gd name="T68" fmla="*/ 57 w 1077"/>
                    <a:gd name="T69" fmla="*/ 454 h 794"/>
                    <a:gd name="T70" fmla="*/ 57 w 1077"/>
                    <a:gd name="T71" fmla="*/ 567 h 794"/>
                    <a:gd name="T72" fmla="*/ 170 w 1077"/>
                    <a:gd name="T73" fmla="*/ 567 h 794"/>
                    <a:gd name="T74" fmla="*/ 170 w 1077"/>
                    <a:gd name="T75" fmla="*/ 624 h 794"/>
                    <a:gd name="T76" fmla="*/ 227 w 1077"/>
                    <a:gd name="T77" fmla="*/ 624 h 794"/>
                    <a:gd name="T78" fmla="*/ 227 w 1077"/>
                    <a:gd name="T79" fmla="*/ 737 h 794"/>
                    <a:gd name="T80" fmla="*/ 397 w 1077"/>
                    <a:gd name="T81" fmla="*/ 737 h 794"/>
                    <a:gd name="T82" fmla="*/ 397 w 1077"/>
                    <a:gd name="T83" fmla="*/ 794 h 794"/>
                    <a:gd name="T84" fmla="*/ 680 w 1077"/>
                    <a:gd name="T85" fmla="*/ 794 h 794"/>
                    <a:gd name="T86" fmla="*/ 680 w 1077"/>
                    <a:gd name="T87" fmla="*/ 737 h 794"/>
                    <a:gd name="T88" fmla="*/ 794 w 1077"/>
                    <a:gd name="T89" fmla="*/ 737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077" h="794">
                      <a:moveTo>
                        <a:pt x="794" y="737"/>
                      </a:moveTo>
                      <a:lnTo>
                        <a:pt x="794" y="681"/>
                      </a:lnTo>
                      <a:lnTo>
                        <a:pt x="851" y="681"/>
                      </a:lnTo>
                      <a:lnTo>
                        <a:pt x="851" y="454"/>
                      </a:lnTo>
                      <a:lnTo>
                        <a:pt x="907" y="454"/>
                      </a:lnTo>
                      <a:lnTo>
                        <a:pt x="907" y="397"/>
                      </a:lnTo>
                      <a:lnTo>
                        <a:pt x="964" y="397"/>
                      </a:lnTo>
                      <a:lnTo>
                        <a:pt x="964" y="284"/>
                      </a:lnTo>
                      <a:lnTo>
                        <a:pt x="1021" y="284"/>
                      </a:lnTo>
                      <a:lnTo>
                        <a:pt x="1021" y="227"/>
                      </a:lnTo>
                      <a:lnTo>
                        <a:pt x="1077" y="227"/>
                      </a:lnTo>
                      <a:lnTo>
                        <a:pt x="1077" y="0"/>
                      </a:lnTo>
                      <a:lnTo>
                        <a:pt x="1021" y="0"/>
                      </a:lnTo>
                      <a:lnTo>
                        <a:pt x="1021" y="57"/>
                      </a:lnTo>
                      <a:lnTo>
                        <a:pt x="964" y="57"/>
                      </a:lnTo>
                      <a:lnTo>
                        <a:pt x="964" y="114"/>
                      </a:lnTo>
                      <a:lnTo>
                        <a:pt x="907" y="114"/>
                      </a:lnTo>
                      <a:lnTo>
                        <a:pt x="907" y="170"/>
                      </a:lnTo>
                      <a:lnTo>
                        <a:pt x="794" y="170"/>
                      </a:lnTo>
                      <a:lnTo>
                        <a:pt x="794" y="284"/>
                      </a:lnTo>
                      <a:lnTo>
                        <a:pt x="567" y="284"/>
                      </a:lnTo>
                      <a:lnTo>
                        <a:pt x="567" y="340"/>
                      </a:lnTo>
                      <a:lnTo>
                        <a:pt x="510" y="340"/>
                      </a:lnTo>
                      <a:lnTo>
                        <a:pt x="510" y="284"/>
                      </a:lnTo>
                      <a:lnTo>
                        <a:pt x="340" y="284"/>
                      </a:lnTo>
                      <a:lnTo>
                        <a:pt x="340" y="114"/>
                      </a:lnTo>
                      <a:lnTo>
                        <a:pt x="284" y="114"/>
                      </a:lnTo>
                      <a:lnTo>
                        <a:pt x="284" y="57"/>
                      </a:lnTo>
                      <a:lnTo>
                        <a:pt x="170" y="57"/>
                      </a:lnTo>
                      <a:lnTo>
                        <a:pt x="170" y="114"/>
                      </a:lnTo>
                      <a:lnTo>
                        <a:pt x="57" y="114"/>
                      </a:lnTo>
                      <a:lnTo>
                        <a:pt x="57" y="397"/>
                      </a:lnTo>
                      <a:lnTo>
                        <a:pt x="0" y="397"/>
                      </a:lnTo>
                      <a:lnTo>
                        <a:pt x="0" y="454"/>
                      </a:lnTo>
                      <a:lnTo>
                        <a:pt x="57" y="454"/>
                      </a:lnTo>
                      <a:lnTo>
                        <a:pt x="57" y="567"/>
                      </a:lnTo>
                      <a:lnTo>
                        <a:pt x="170" y="567"/>
                      </a:lnTo>
                      <a:lnTo>
                        <a:pt x="170" y="624"/>
                      </a:lnTo>
                      <a:lnTo>
                        <a:pt x="227" y="624"/>
                      </a:lnTo>
                      <a:lnTo>
                        <a:pt x="227" y="737"/>
                      </a:lnTo>
                      <a:lnTo>
                        <a:pt x="397" y="737"/>
                      </a:lnTo>
                      <a:lnTo>
                        <a:pt x="397" y="794"/>
                      </a:lnTo>
                      <a:lnTo>
                        <a:pt x="680" y="794"/>
                      </a:lnTo>
                      <a:lnTo>
                        <a:pt x="680" y="737"/>
                      </a:lnTo>
                      <a:lnTo>
                        <a:pt x="794" y="73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91" name="Freeform 39">
                  <a:extLst>
                    <a:ext uri="{FF2B5EF4-FFF2-40B4-BE49-F238E27FC236}">
                      <a16:creationId xmlns:a16="http://schemas.microsoft.com/office/drawing/2014/main" id="{43C43A3F-6AA0-43C2-9562-47F5B78237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94" y="4782"/>
                  <a:ext cx="340" cy="283"/>
                </a:xfrm>
                <a:custGeom>
                  <a:avLst/>
                  <a:gdLst>
                    <a:gd name="T0" fmla="*/ 113 w 340"/>
                    <a:gd name="T1" fmla="*/ 0 h 283"/>
                    <a:gd name="T2" fmla="*/ 57 w 340"/>
                    <a:gd name="T3" fmla="*/ 0 h 283"/>
                    <a:gd name="T4" fmla="*/ 57 w 340"/>
                    <a:gd name="T5" fmla="*/ 113 h 283"/>
                    <a:gd name="T6" fmla="*/ 0 w 340"/>
                    <a:gd name="T7" fmla="*/ 113 h 283"/>
                    <a:gd name="T8" fmla="*/ 0 w 340"/>
                    <a:gd name="T9" fmla="*/ 170 h 283"/>
                    <a:gd name="T10" fmla="*/ 57 w 340"/>
                    <a:gd name="T11" fmla="*/ 170 h 283"/>
                    <a:gd name="T12" fmla="*/ 57 w 340"/>
                    <a:gd name="T13" fmla="*/ 283 h 283"/>
                    <a:gd name="T14" fmla="*/ 227 w 340"/>
                    <a:gd name="T15" fmla="*/ 283 h 283"/>
                    <a:gd name="T16" fmla="*/ 227 w 340"/>
                    <a:gd name="T17" fmla="*/ 227 h 283"/>
                    <a:gd name="T18" fmla="*/ 340 w 340"/>
                    <a:gd name="T19" fmla="*/ 227 h 283"/>
                    <a:gd name="T20" fmla="*/ 340 w 340"/>
                    <a:gd name="T21" fmla="*/ 170 h 283"/>
                    <a:gd name="T22" fmla="*/ 283 w 340"/>
                    <a:gd name="T23" fmla="*/ 170 h 283"/>
                    <a:gd name="T24" fmla="*/ 283 w 340"/>
                    <a:gd name="T25" fmla="*/ 56 h 283"/>
                    <a:gd name="T26" fmla="*/ 113 w 340"/>
                    <a:gd name="T27" fmla="*/ 56 h 283"/>
                    <a:gd name="T28" fmla="*/ 113 w 340"/>
                    <a:gd name="T29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40" h="283">
                      <a:moveTo>
                        <a:pt x="113" y="0"/>
                      </a:moveTo>
                      <a:lnTo>
                        <a:pt x="57" y="0"/>
                      </a:lnTo>
                      <a:lnTo>
                        <a:pt x="57" y="113"/>
                      </a:lnTo>
                      <a:lnTo>
                        <a:pt x="0" y="113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283"/>
                      </a:lnTo>
                      <a:lnTo>
                        <a:pt x="227" y="283"/>
                      </a:lnTo>
                      <a:lnTo>
                        <a:pt x="227" y="227"/>
                      </a:lnTo>
                      <a:lnTo>
                        <a:pt x="340" y="227"/>
                      </a:lnTo>
                      <a:lnTo>
                        <a:pt x="340" y="170"/>
                      </a:lnTo>
                      <a:lnTo>
                        <a:pt x="283" y="170"/>
                      </a:lnTo>
                      <a:lnTo>
                        <a:pt x="283" y="56"/>
                      </a:lnTo>
                      <a:lnTo>
                        <a:pt x="113" y="56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92" name="Freeform 40">
                  <a:extLst>
                    <a:ext uri="{FF2B5EF4-FFF2-40B4-BE49-F238E27FC236}">
                      <a16:creationId xmlns:a16="http://schemas.microsoft.com/office/drawing/2014/main" id="{B2B4742E-ED11-4B22-BE78-CDFAC16F99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94" y="4158"/>
                  <a:ext cx="397" cy="680"/>
                </a:xfrm>
                <a:custGeom>
                  <a:avLst/>
                  <a:gdLst>
                    <a:gd name="T0" fmla="*/ 113 w 397"/>
                    <a:gd name="T1" fmla="*/ 624 h 680"/>
                    <a:gd name="T2" fmla="*/ 113 w 397"/>
                    <a:gd name="T3" fmla="*/ 680 h 680"/>
                    <a:gd name="T4" fmla="*/ 227 w 397"/>
                    <a:gd name="T5" fmla="*/ 680 h 680"/>
                    <a:gd name="T6" fmla="*/ 227 w 397"/>
                    <a:gd name="T7" fmla="*/ 397 h 680"/>
                    <a:gd name="T8" fmla="*/ 283 w 397"/>
                    <a:gd name="T9" fmla="*/ 397 h 680"/>
                    <a:gd name="T10" fmla="*/ 283 w 397"/>
                    <a:gd name="T11" fmla="*/ 170 h 680"/>
                    <a:gd name="T12" fmla="*/ 227 w 397"/>
                    <a:gd name="T13" fmla="*/ 170 h 680"/>
                    <a:gd name="T14" fmla="*/ 227 w 397"/>
                    <a:gd name="T15" fmla="*/ 113 h 680"/>
                    <a:gd name="T16" fmla="*/ 283 w 397"/>
                    <a:gd name="T17" fmla="*/ 113 h 680"/>
                    <a:gd name="T18" fmla="*/ 397 w 397"/>
                    <a:gd name="T19" fmla="*/ 113 h 680"/>
                    <a:gd name="T20" fmla="*/ 397 w 397"/>
                    <a:gd name="T21" fmla="*/ 0 h 680"/>
                    <a:gd name="T22" fmla="*/ 227 w 397"/>
                    <a:gd name="T23" fmla="*/ 0 h 680"/>
                    <a:gd name="T24" fmla="*/ 227 w 397"/>
                    <a:gd name="T25" fmla="*/ 57 h 680"/>
                    <a:gd name="T26" fmla="*/ 170 w 397"/>
                    <a:gd name="T27" fmla="*/ 57 h 680"/>
                    <a:gd name="T28" fmla="*/ 170 w 397"/>
                    <a:gd name="T29" fmla="*/ 113 h 680"/>
                    <a:gd name="T30" fmla="*/ 113 w 397"/>
                    <a:gd name="T31" fmla="*/ 113 h 680"/>
                    <a:gd name="T32" fmla="*/ 113 w 397"/>
                    <a:gd name="T33" fmla="*/ 170 h 680"/>
                    <a:gd name="T34" fmla="*/ 57 w 397"/>
                    <a:gd name="T35" fmla="*/ 170 h 680"/>
                    <a:gd name="T36" fmla="*/ 57 w 397"/>
                    <a:gd name="T37" fmla="*/ 340 h 680"/>
                    <a:gd name="T38" fmla="*/ 0 w 397"/>
                    <a:gd name="T39" fmla="*/ 340 h 680"/>
                    <a:gd name="T40" fmla="*/ 0 w 397"/>
                    <a:gd name="T41" fmla="*/ 397 h 680"/>
                    <a:gd name="T42" fmla="*/ 57 w 397"/>
                    <a:gd name="T43" fmla="*/ 397 h 680"/>
                    <a:gd name="T44" fmla="*/ 57 w 397"/>
                    <a:gd name="T45" fmla="*/ 510 h 680"/>
                    <a:gd name="T46" fmla="*/ 113 w 397"/>
                    <a:gd name="T47" fmla="*/ 510 h 680"/>
                    <a:gd name="T48" fmla="*/ 113 w 397"/>
                    <a:gd name="T49" fmla="*/ 454 h 680"/>
                    <a:gd name="T50" fmla="*/ 170 w 397"/>
                    <a:gd name="T51" fmla="*/ 454 h 680"/>
                    <a:gd name="T52" fmla="*/ 170 w 397"/>
                    <a:gd name="T53" fmla="*/ 567 h 680"/>
                    <a:gd name="T54" fmla="*/ 113 w 397"/>
                    <a:gd name="T55" fmla="*/ 567 h 680"/>
                    <a:gd name="T56" fmla="*/ 113 w 397"/>
                    <a:gd name="T57" fmla="*/ 624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97" h="680">
                      <a:moveTo>
                        <a:pt x="113" y="624"/>
                      </a:moveTo>
                      <a:lnTo>
                        <a:pt x="113" y="680"/>
                      </a:lnTo>
                      <a:lnTo>
                        <a:pt x="227" y="680"/>
                      </a:lnTo>
                      <a:lnTo>
                        <a:pt x="227" y="397"/>
                      </a:lnTo>
                      <a:lnTo>
                        <a:pt x="283" y="397"/>
                      </a:lnTo>
                      <a:lnTo>
                        <a:pt x="283" y="170"/>
                      </a:lnTo>
                      <a:lnTo>
                        <a:pt x="227" y="170"/>
                      </a:lnTo>
                      <a:lnTo>
                        <a:pt x="227" y="113"/>
                      </a:lnTo>
                      <a:lnTo>
                        <a:pt x="283" y="113"/>
                      </a:lnTo>
                      <a:lnTo>
                        <a:pt x="397" y="113"/>
                      </a:lnTo>
                      <a:lnTo>
                        <a:pt x="397" y="0"/>
                      </a:lnTo>
                      <a:lnTo>
                        <a:pt x="227" y="0"/>
                      </a:lnTo>
                      <a:lnTo>
                        <a:pt x="227" y="57"/>
                      </a:lnTo>
                      <a:lnTo>
                        <a:pt x="170" y="57"/>
                      </a:lnTo>
                      <a:lnTo>
                        <a:pt x="170" y="113"/>
                      </a:lnTo>
                      <a:lnTo>
                        <a:pt x="113" y="113"/>
                      </a:lnTo>
                      <a:lnTo>
                        <a:pt x="113" y="170"/>
                      </a:lnTo>
                      <a:lnTo>
                        <a:pt x="57" y="170"/>
                      </a:lnTo>
                      <a:lnTo>
                        <a:pt x="57" y="340"/>
                      </a:lnTo>
                      <a:lnTo>
                        <a:pt x="0" y="340"/>
                      </a:lnTo>
                      <a:lnTo>
                        <a:pt x="0" y="397"/>
                      </a:lnTo>
                      <a:lnTo>
                        <a:pt x="57" y="397"/>
                      </a:lnTo>
                      <a:lnTo>
                        <a:pt x="57" y="510"/>
                      </a:lnTo>
                      <a:lnTo>
                        <a:pt x="113" y="510"/>
                      </a:lnTo>
                      <a:lnTo>
                        <a:pt x="113" y="454"/>
                      </a:lnTo>
                      <a:lnTo>
                        <a:pt x="170" y="454"/>
                      </a:lnTo>
                      <a:lnTo>
                        <a:pt x="170" y="567"/>
                      </a:lnTo>
                      <a:lnTo>
                        <a:pt x="113" y="567"/>
                      </a:lnTo>
                      <a:lnTo>
                        <a:pt x="113" y="62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93" name="Freeform 41">
                  <a:extLst>
                    <a:ext uri="{FF2B5EF4-FFF2-40B4-BE49-F238E27FC236}">
                      <a16:creationId xmlns:a16="http://schemas.microsoft.com/office/drawing/2014/main" id="{349210A0-FD1D-483B-AD1F-B33ADB6335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94" y="4952"/>
                  <a:ext cx="397" cy="510"/>
                </a:xfrm>
                <a:custGeom>
                  <a:avLst/>
                  <a:gdLst>
                    <a:gd name="T0" fmla="*/ 340 w 397"/>
                    <a:gd name="T1" fmla="*/ 57 h 510"/>
                    <a:gd name="T2" fmla="*/ 340 w 397"/>
                    <a:gd name="T3" fmla="*/ 113 h 510"/>
                    <a:gd name="T4" fmla="*/ 397 w 397"/>
                    <a:gd name="T5" fmla="*/ 113 h 510"/>
                    <a:gd name="T6" fmla="*/ 397 w 397"/>
                    <a:gd name="T7" fmla="*/ 227 h 510"/>
                    <a:gd name="T8" fmla="*/ 340 w 397"/>
                    <a:gd name="T9" fmla="*/ 227 h 510"/>
                    <a:gd name="T10" fmla="*/ 340 w 397"/>
                    <a:gd name="T11" fmla="*/ 340 h 510"/>
                    <a:gd name="T12" fmla="*/ 283 w 397"/>
                    <a:gd name="T13" fmla="*/ 340 h 510"/>
                    <a:gd name="T14" fmla="*/ 283 w 397"/>
                    <a:gd name="T15" fmla="*/ 397 h 510"/>
                    <a:gd name="T16" fmla="*/ 170 w 397"/>
                    <a:gd name="T17" fmla="*/ 397 h 510"/>
                    <a:gd name="T18" fmla="*/ 170 w 397"/>
                    <a:gd name="T19" fmla="*/ 453 h 510"/>
                    <a:gd name="T20" fmla="*/ 113 w 397"/>
                    <a:gd name="T21" fmla="*/ 453 h 510"/>
                    <a:gd name="T22" fmla="*/ 113 w 397"/>
                    <a:gd name="T23" fmla="*/ 510 h 510"/>
                    <a:gd name="T24" fmla="*/ 0 w 397"/>
                    <a:gd name="T25" fmla="*/ 510 h 510"/>
                    <a:gd name="T26" fmla="*/ 0 w 397"/>
                    <a:gd name="T27" fmla="*/ 453 h 510"/>
                    <a:gd name="T28" fmla="*/ 57 w 397"/>
                    <a:gd name="T29" fmla="*/ 453 h 510"/>
                    <a:gd name="T30" fmla="*/ 57 w 397"/>
                    <a:gd name="T31" fmla="*/ 170 h 510"/>
                    <a:gd name="T32" fmla="*/ 0 w 397"/>
                    <a:gd name="T33" fmla="*/ 170 h 510"/>
                    <a:gd name="T34" fmla="*/ 0 w 397"/>
                    <a:gd name="T35" fmla="*/ 0 h 510"/>
                    <a:gd name="T36" fmla="*/ 57 w 397"/>
                    <a:gd name="T37" fmla="*/ 0 h 510"/>
                    <a:gd name="T38" fmla="*/ 57 w 397"/>
                    <a:gd name="T39" fmla="*/ 113 h 510"/>
                    <a:gd name="T40" fmla="*/ 227 w 397"/>
                    <a:gd name="T41" fmla="*/ 113 h 510"/>
                    <a:gd name="T42" fmla="*/ 227 w 397"/>
                    <a:gd name="T43" fmla="*/ 57 h 510"/>
                    <a:gd name="T44" fmla="*/ 340 w 397"/>
                    <a:gd name="T45" fmla="*/ 57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97" h="510">
                      <a:moveTo>
                        <a:pt x="340" y="57"/>
                      </a:moveTo>
                      <a:lnTo>
                        <a:pt x="340" y="113"/>
                      </a:lnTo>
                      <a:lnTo>
                        <a:pt x="397" y="113"/>
                      </a:lnTo>
                      <a:lnTo>
                        <a:pt x="397" y="227"/>
                      </a:lnTo>
                      <a:lnTo>
                        <a:pt x="340" y="227"/>
                      </a:lnTo>
                      <a:lnTo>
                        <a:pt x="340" y="340"/>
                      </a:lnTo>
                      <a:lnTo>
                        <a:pt x="283" y="340"/>
                      </a:lnTo>
                      <a:lnTo>
                        <a:pt x="283" y="397"/>
                      </a:lnTo>
                      <a:lnTo>
                        <a:pt x="170" y="397"/>
                      </a:lnTo>
                      <a:lnTo>
                        <a:pt x="170" y="453"/>
                      </a:lnTo>
                      <a:lnTo>
                        <a:pt x="113" y="453"/>
                      </a:lnTo>
                      <a:lnTo>
                        <a:pt x="113" y="510"/>
                      </a:lnTo>
                      <a:lnTo>
                        <a:pt x="0" y="510"/>
                      </a:lnTo>
                      <a:lnTo>
                        <a:pt x="0" y="453"/>
                      </a:lnTo>
                      <a:lnTo>
                        <a:pt x="57" y="453"/>
                      </a:lnTo>
                      <a:lnTo>
                        <a:pt x="57" y="170"/>
                      </a:lnTo>
                      <a:lnTo>
                        <a:pt x="0" y="170"/>
                      </a:lnTo>
                      <a:lnTo>
                        <a:pt x="0" y="0"/>
                      </a:lnTo>
                      <a:lnTo>
                        <a:pt x="57" y="0"/>
                      </a:lnTo>
                      <a:lnTo>
                        <a:pt x="57" y="113"/>
                      </a:lnTo>
                      <a:lnTo>
                        <a:pt x="227" y="113"/>
                      </a:lnTo>
                      <a:lnTo>
                        <a:pt x="227" y="57"/>
                      </a:lnTo>
                      <a:lnTo>
                        <a:pt x="340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94" name="Freeform 42">
                  <a:extLst>
                    <a:ext uri="{FF2B5EF4-FFF2-40B4-BE49-F238E27FC236}">
                      <a16:creationId xmlns:a16="http://schemas.microsoft.com/office/drawing/2014/main" id="{F98C6883-DBBB-4CB2-AF1A-7E3C52D5AF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27" y="4555"/>
                  <a:ext cx="624" cy="850"/>
                </a:xfrm>
                <a:custGeom>
                  <a:avLst/>
                  <a:gdLst>
                    <a:gd name="T0" fmla="*/ 397 w 624"/>
                    <a:gd name="T1" fmla="*/ 794 h 850"/>
                    <a:gd name="T2" fmla="*/ 453 w 624"/>
                    <a:gd name="T3" fmla="*/ 794 h 850"/>
                    <a:gd name="T4" fmla="*/ 453 w 624"/>
                    <a:gd name="T5" fmla="*/ 737 h 850"/>
                    <a:gd name="T6" fmla="*/ 510 w 624"/>
                    <a:gd name="T7" fmla="*/ 737 h 850"/>
                    <a:gd name="T8" fmla="*/ 510 w 624"/>
                    <a:gd name="T9" fmla="*/ 850 h 850"/>
                    <a:gd name="T10" fmla="*/ 624 w 624"/>
                    <a:gd name="T11" fmla="*/ 850 h 850"/>
                    <a:gd name="T12" fmla="*/ 624 w 624"/>
                    <a:gd name="T13" fmla="*/ 567 h 850"/>
                    <a:gd name="T14" fmla="*/ 567 w 624"/>
                    <a:gd name="T15" fmla="*/ 567 h 850"/>
                    <a:gd name="T16" fmla="*/ 567 w 624"/>
                    <a:gd name="T17" fmla="*/ 454 h 850"/>
                    <a:gd name="T18" fmla="*/ 453 w 624"/>
                    <a:gd name="T19" fmla="*/ 454 h 850"/>
                    <a:gd name="T20" fmla="*/ 453 w 624"/>
                    <a:gd name="T21" fmla="*/ 397 h 850"/>
                    <a:gd name="T22" fmla="*/ 283 w 624"/>
                    <a:gd name="T23" fmla="*/ 397 h 850"/>
                    <a:gd name="T24" fmla="*/ 283 w 624"/>
                    <a:gd name="T25" fmla="*/ 283 h 850"/>
                    <a:gd name="T26" fmla="*/ 340 w 624"/>
                    <a:gd name="T27" fmla="*/ 283 h 850"/>
                    <a:gd name="T28" fmla="*/ 397 w 624"/>
                    <a:gd name="T29" fmla="*/ 283 h 850"/>
                    <a:gd name="T30" fmla="*/ 397 w 624"/>
                    <a:gd name="T31" fmla="*/ 113 h 850"/>
                    <a:gd name="T32" fmla="*/ 340 w 624"/>
                    <a:gd name="T33" fmla="*/ 113 h 850"/>
                    <a:gd name="T34" fmla="*/ 340 w 624"/>
                    <a:gd name="T35" fmla="*/ 0 h 850"/>
                    <a:gd name="T36" fmla="*/ 227 w 624"/>
                    <a:gd name="T37" fmla="*/ 0 h 850"/>
                    <a:gd name="T38" fmla="*/ 227 w 624"/>
                    <a:gd name="T39" fmla="*/ 57 h 850"/>
                    <a:gd name="T40" fmla="*/ 0 w 624"/>
                    <a:gd name="T41" fmla="*/ 57 h 850"/>
                    <a:gd name="T42" fmla="*/ 0 w 624"/>
                    <a:gd name="T43" fmla="*/ 283 h 850"/>
                    <a:gd name="T44" fmla="*/ 170 w 624"/>
                    <a:gd name="T45" fmla="*/ 283 h 850"/>
                    <a:gd name="T46" fmla="*/ 170 w 624"/>
                    <a:gd name="T47" fmla="*/ 397 h 850"/>
                    <a:gd name="T48" fmla="*/ 227 w 624"/>
                    <a:gd name="T49" fmla="*/ 397 h 850"/>
                    <a:gd name="T50" fmla="*/ 227 w 624"/>
                    <a:gd name="T51" fmla="*/ 454 h 850"/>
                    <a:gd name="T52" fmla="*/ 283 w 624"/>
                    <a:gd name="T53" fmla="*/ 454 h 850"/>
                    <a:gd name="T54" fmla="*/ 283 w 624"/>
                    <a:gd name="T55" fmla="*/ 510 h 850"/>
                    <a:gd name="T56" fmla="*/ 340 w 624"/>
                    <a:gd name="T57" fmla="*/ 510 h 850"/>
                    <a:gd name="T58" fmla="*/ 340 w 624"/>
                    <a:gd name="T59" fmla="*/ 680 h 850"/>
                    <a:gd name="T60" fmla="*/ 397 w 624"/>
                    <a:gd name="T61" fmla="*/ 680 h 850"/>
                    <a:gd name="T62" fmla="*/ 397 w 624"/>
                    <a:gd name="T63" fmla="*/ 794 h 8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624" h="850">
                      <a:moveTo>
                        <a:pt x="397" y="794"/>
                      </a:moveTo>
                      <a:lnTo>
                        <a:pt x="453" y="794"/>
                      </a:lnTo>
                      <a:lnTo>
                        <a:pt x="453" y="737"/>
                      </a:lnTo>
                      <a:lnTo>
                        <a:pt x="510" y="737"/>
                      </a:lnTo>
                      <a:lnTo>
                        <a:pt x="510" y="850"/>
                      </a:lnTo>
                      <a:lnTo>
                        <a:pt x="624" y="850"/>
                      </a:lnTo>
                      <a:lnTo>
                        <a:pt x="624" y="567"/>
                      </a:lnTo>
                      <a:lnTo>
                        <a:pt x="567" y="567"/>
                      </a:lnTo>
                      <a:lnTo>
                        <a:pt x="567" y="454"/>
                      </a:lnTo>
                      <a:lnTo>
                        <a:pt x="453" y="454"/>
                      </a:lnTo>
                      <a:lnTo>
                        <a:pt x="453" y="397"/>
                      </a:lnTo>
                      <a:lnTo>
                        <a:pt x="283" y="397"/>
                      </a:lnTo>
                      <a:lnTo>
                        <a:pt x="283" y="283"/>
                      </a:lnTo>
                      <a:lnTo>
                        <a:pt x="340" y="283"/>
                      </a:lnTo>
                      <a:lnTo>
                        <a:pt x="397" y="283"/>
                      </a:lnTo>
                      <a:lnTo>
                        <a:pt x="397" y="113"/>
                      </a:lnTo>
                      <a:lnTo>
                        <a:pt x="340" y="113"/>
                      </a:lnTo>
                      <a:lnTo>
                        <a:pt x="340" y="0"/>
                      </a:lnTo>
                      <a:lnTo>
                        <a:pt x="227" y="0"/>
                      </a:lnTo>
                      <a:lnTo>
                        <a:pt x="227" y="57"/>
                      </a:lnTo>
                      <a:lnTo>
                        <a:pt x="0" y="57"/>
                      </a:lnTo>
                      <a:lnTo>
                        <a:pt x="0" y="283"/>
                      </a:lnTo>
                      <a:lnTo>
                        <a:pt x="170" y="283"/>
                      </a:lnTo>
                      <a:lnTo>
                        <a:pt x="170" y="397"/>
                      </a:lnTo>
                      <a:lnTo>
                        <a:pt x="227" y="397"/>
                      </a:lnTo>
                      <a:lnTo>
                        <a:pt x="227" y="454"/>
                      </a:lnTo>
                      <a:lnTo>
                        <a:pt x="283" y="454"/>
                      </a:lnTo>
                      <a:lnTo>
                        <a:pt x="283" y="510"/>
                      </a:lnTo>
                      <a:lnTo>
                        <a:pt x="340" y="510"/>
                      </a:lnTo>
                      <a:lnTo>
                        <a:pt x="340" y="680"/>
                      </a:lnTo>
                      <a:lnTo>
                        <a:pt x="397" y="680"/>
                      </a:lnTo>
                      <a:lnTo>
                        <a:pt x="397" y="79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95" name="Freeform 43">
                  <a:extLst>
                    <a:ext uri="{FF2B5EF4-FFF2-40B4-BE49-F238E27FC236}">
                      <a16:creationId xmlns:a16="http://schemas.microsoft.com/office/drawing/2014/main" id="{F7D97317-B651-46F8-8C86-2A686323C7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42" y="4555"/>
                  <a:ext cx="681" cy="794"/>
                </a:xfrm>
                <a:custGeom>
                  <a:avLst/>
                  <a:gdLst>
                    <a:gd name="T0" fmla="*/ 341 w 681"/>
                    <a:gd name="T1" fmla="*/ 737 h 794"/>
                    <a:gd name="T2" fmla="*/ 284 w 681"/>
                    <a:gd name="T3" fmla="*/ 737 h 794"/>
                    <a:gd name="T4" fmla="*/ 284 w 681"/>
                    <a:gd name="T5" fmla="*/ 794 h 794"/>
                    <a:gd name="T6" fmla="*/ 170 w 681"/>
                    <a:gd name="T7" fmla="*/ 794 h 794"/>
                    <a:gd name="T8" fmla="*/ 170 w 681"/>
                    <a:gd name="T9" fmla="*/ 340 h 794"/>
                    <a:gd name="T10" fmla="*/ 114 w 681"/>
                    <a:gd name="T11" fmla="*/ 340 h 794"/>
                    <a:gd name="T12" fmla="*/ 114 w 681"/>
                    <a:gd name="T13" fmla="*/ 227 h 794"/>
                    <a:gd name="T14" fmla="*/ 0 w 681"/>
                    <a:gd name="T15" fmla="*/ 227 h 794"/>
                    <a:gd name="T16" fmla="*/ 0 w 681"/>
                    <a:gd name="T17" fmla="*/ 113 h 794"/>
                    <a:gd name="T18" fmla="*/ 114 w 681"/>
                    <a:gd name="T19" fmla="*/ 113 h 794"/>
                    <a:gd name="T20" fmla="*/ 114 w 681"/>
                    <a:gd name="T21" fmla="*/ 0 h 794"/>
                    <a:gd name="T22" fmla="*/ 341 w 681"/>
                    <a:gd name="T23" fmla="*/ 0 h 794"/>
                    <a:gd name="T24" fmla="*/ 341 w 681"/>
                    <a:gd name="T25" fmla="*/ 57 h 794"/>
                    <a:gd name="T26" fmla="*/ 397 w 681"/>
                    <a:gd name="T27" fmla="*/ 57 h 794"/>
                    <a:gd name="T28" fmla="*/ 397 w 681"/>
                    <a:gd name="T29" fmla="*/ 113 h 794"/>
                    <a:gd name="T30" fmla="*/ 511 w 681"/>
                    <a:gd name="T31" fmla="*/ 113 h 794"/>
                    <a:gd name="T32" fmla="*/ 511 w 681"/>
                    <a:gd name="T33" fmla="*/ 170 h 794"/>
                    <a:gd name="T34" fmla="*/ 624 w 681"/>
                    <a:gd name="T35" fmla="*/ 170 h 794"/>
                    <a:gd name="T36" fmla="*/ 624 w 681"/>
                    <a:gd name="T37" fmla="*/ 227 h 794"/>
                    <a:gd name="T38" fmla="*/ 681 w 681"/>
                    <a:gd name="T39" fmla="*/ 227 h 794"/>
                    <a:gd name="T40" fmla="*/ 681 w 681"/>
                    <a:gd name="T41" fmla="*/ 454 h 794"/>
                    <a:gd name="T42" fmla="*/ 511 w 681"/>
                    <a:gd name="T43" fmla="*/ 454 h 794"/>
                    <a:gd name="T44" fmla="*/ 511 w 681"/>
                    <a:gd name="T45" fmla="*/ 510 h 794"/>
                    <a:gd name="T46" fmla="*/ 454 w 681"/>
                    <a:gd name="T47" fmla="*/ 510 h 794"/>
                    <a:gd name="T48" fmla="*/ 454 w 681"/>
                    <a:gd name="T49" fmla="*/ 567 h 794"/>
                    <a:gd name="T50" fmla="*/ 511 w 681"/>
                    <a:gd name="T51" fmla="*/ 567 h 794"/>
                    <a:gd name="T52" fmla="*/ 511 w 681"/>
                    <a:gd name="T53" fmla="*/ 680 h 794"/>
                    <a:gd name="T54" fmla="*/ 341 w 681"/>
                    <a:gd name="T55" fmla="*/ 680 h 794"/>
                    <a:gd name="T56" fmla="*/ 341 w 681"/>
                    <a:gd name="T57" fmla="*/ 737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681" h="794">
                      <a:moveTo>
                        <a:pt x="341" y="737"/>
                      </a:moveTo>
                      <a:lnTo>
                        <a:pt x="284" y="737"/>
                      </a:lnTo>
                      <a:lnTo>
                        <a:pt x="284" y="794"/>
                      </a:lnTo>
                      <a:lnTo>
                        <a:pt x="170" y="794"/>
                      </a:lnTo>
                      <a:lnTo>
                        <a:pt x="170" y="340"/>
                      </a:lnTo>
                      <a:lnTo>
                        <a:pt x="114" y="340"/>
                      </a:lnTo>
                      <a:lnTo>
                        <a:pt x="114" y="227"/>
                      </a:lnTo>
                      <a:lnTo>
                        <a:pt x="0" y="227"/>
                      </a:lnTo>
                      <a:lnTo>
                        <a:pt x="0" y="113"/>
                      </a:lnTo>
                      <a:lnTo>
                        <a:pt x="114" y="113"/>
                      </a:lnTo>
                      <a:lnTo>
                        <a:pt x="114" y="0"/>
                      </a:lnTo>
                      <a:lnTo>
                        <a:pt x="341" y="0"/>
                      </a:lnTo>
                      <a:lnTo>
                        <a:pt x="341" y="57"/>
                      </a:lnTo>
                      <a:lnTo>
                        <a:pt x="397" y="57"/>
                      </a:lnTo>
                      <a:lnTo>
                        <a:pt x="397" y="113"/>
                      </a:lnTo>
                      <a:lnTo>
                        <a:pt x="511" y="113"/>
                      </a:lnTo>
                      <a:lnTo>
                        <a:pt x="511" y="170"/>
                      </a:lnTo>
                      <a:lnTo>
                        <a:pt x="624" y="170"/>
                      </a:lnTo>
                      <a:lnTo>
                        <a:pt x="624" y="227"/>
                      </a:lnTo>
                      <a:lnTo>
                        <a:pt x="681" y="227"/>
                      </a:lnTo>
                      <a:lnTo>
                        <a:pt x="681" y="454"/>
                      </a:lnTo>
                      <a:lnTo>
                        <a:pt x="511" y="454"/>
                      </a:lnTo>
                      <a:lnTo>
                        <a:pt x="511" y="510"/>
                      </a:lnTo>
                      <a:lnTo>
                        <a:pt x="454" y="510"/>
                      </a:lnTo>
                      <a:lnTo>
                        <a:pt x="454" y="567"/>
                      </a:lnTo>
                      <a:lnTo>
                        <a:pt x="511" y="567"/>
                      </a:lnTo>
                      <a:lnTo>
                        <a:pt x="511" y="680"/>
                      </a:lnTo>
                      <a:lnTo>
                        <a:pt x="341" y="680"/>
                      </a:lnTo>
                      <a:lnTo>
                        <a:pt x="341" y="73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96" name="Freeform 44">
                  <a:extLst>
                    <a:ext uri="{FF2B5EF4-FFF2-40B4-BE49-F238E27FC236}">
                      <a16:creationId xmlns:a16="http://schemas.microsoft.com/office/drawing/2014/main" id="{FB181B9D-0E3B-4089-BF4E-A8112E52DD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9" y="3761"/>
                  <a:ext cx="624" cy="907"/>
                </a:xfrm>
                <a:custGeom>
                  <a:avLst/>
                  <a:gdLst>
                    <a:gd name="T0" fmla="*/ 340 w 624"/>
                    <a:gd name="T1" fmla="*/ 0 h 907"/>
                    <a:gd name="T2" fmla="*/ 227 w 624"/>
                    <a:gd name="T3" fmla="*/ 0 h 907"/>
                    <a:gd name="T4" fmla="*/ 227 w 624"/>
                    <a:gd name="T5" fmla="*/ 114 h 907"/>
                    <a:gd name="T6" fmla="*/ 113 w 624"/>
                    <a:gd name="T7" fmla="*/ 114 h 907"/>
                    <a:gd name="T8" fmla="*/ 113 w 624"/>
                    <a:gd name="T9" fmla="*/ 227 h 907"/>
                    <a:gd name="T10" fmla="*/ 57 w 624"/>
                    <a:gd name="T11" fmla="*/ 227 h 907"/>
                    <a:gd name="T12" fmla="*/ 57 w 624"/>
                    <a:gd name="T13" fmla="*/ 624 h 907"/>
                    <a:gd name="T14" fmla="*/ 0 w 624"/>
                    <a:gd name="T15" fmla="*/ 624 h 907"/>
                    <a:gd name="T16" fmla="*/ 0 w 624"/>
                    <a:gd name="T17" fmla="*/ 681 h 907"/>
                    <a:gd name="T18" fmla="*/ 57 w 624"/>
                    <a:gd name="T19" fmla="*/ 681 h 907"/>
                    <a:gd name="T20" fmla="*/ 57 w 624"/>
                    <a:gd name="T21" fmla="*/ 737 h 907"/>
                    <a:gd name="T22" fmla="*/ 113 w 624"/>
                    <a:gd name="T23" fmla="*/ 737 h 907"/>
                    <a:gd name="T24" fmla="*/ 113 w 624"/>
                    <a:gd name="T25" fmla="*/ 794 h 907"/>
                    <a:gd name="T26" fmla="*/ 284 w 624"/>
                    <a:gd name="T27" fmla="*/ 794 h 907"/>
                    <a:gd name="T28" fmla="*/ 284 w 624"/>
                    <a:gd name="T29" fmla="*/ 851 h 907"/>
                    <a:gd name="T30" fmla="*/ 340 w 624"/>
                    <a:gd name="T31" fmla="*/ 851 h 907"/>
                    <a:gd name="T32" fmla="*/ 340 w 624"/>
                    <a:gd name="T33" fmla="*/ 907 h 907"/>
                    <a:gd name="T34" fmla="*/ 454 w 624"/>
                    <a:gd name="T35" fmla="*/ 907 h 907"/>
                    <a:gd name="T36" fmla="*/ 454 w 624"/>
                    <a:gd name="T37" fmla="*/ 737 h 907"/>
                    <a:gd name="T38" fmla="*/ 510 w 624"/>
                    <a:gd name="T39" fmla="*/ 737 h 907"/>
                    <a:gd name="T40" fmla="*/ 510 w 624"/>
                    <a:gd name="T41" fmla="*/ 397 h 907"/>
                    <a:gd name="T42" fmla="*/ 624 w 624"/>
                    <a:gd name="T43" fmla="*/ 397 h 907"/>
                    <a:gd name="T44" fmla="*/ 624 w 624"/>
                    <a:gd name="T45" fmla="*/ 284 h 907"/>
                    <a:gd name="T46" fmla="*/ 510 w 624"/>
                    <a:gd name="T47" fmla="*/ 284 h 907"/>
                    <a:gd name="T48" fmla="*/ 510 w 624"/>
                    <a:gd name="T49" fmla="*/ 227 h 907"/>
                    <a:gd name="T50" fmla="*/ 454 w 624"/>
                    <a:gd name="T51" fmla="*/ 227 h 907"/>
                    <a:gd name="T52" fmla="*/ 454 w 624"/>
                    <a:gd name="T53" fmla="*/ 170 h 907"/>
                    <a:gd name="T54" fmla="*/ 340 w 624"/>
                    <a:gd name="T55" fmla="*/ 170 h 907"/>
                    <a:gd name="T56" fmla="*/ 340 w 624"/>
                    <a:gd name="T57" fmla="*/ 0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624" h="907">
                      <a:moveTo>
                        <a:pt x="340" y="0"/>
                      </a:moveTo>
                      <a:lnTo>
                        <a:pt x="227" y="0"/>
                      </a:lnTo>
                      <a:lnTo>
                        <a:pt x="227" y="114"/>
                      </a:lnTo>
                      <a:lnTo>
                        <a:pt x="113" y="114"/>
                      </a:lnTo>
                      <a:lnTo>
                        <a:pt x="113" y="227"/>
                      </a:lnTo>
                      <a:lnTo>
                        <a:pt x="57" y="227"/>
                      </a:lnTo>
                      <a:lnTo>
                        <a:pt x="57" y="624"/>
                      </a:lnTo>
                      <a:lnTo>
                        <a:pt x="0" y="624"/>
                      </a:lnTo>
                      <a:lnTo>
                        <a:pt x="0" y="681"/>
                      </a:lnTo>
                      <a:lnTo>
                        <a:pt x="57" y="681"/>
                      </a:lnTo>
                      <a:lnTo>
                        <a:pt x="57" y="737"/>
                      </a:lnTo>
                      <a:lnTo>
                        <a:pt x="113" y="737"/>
                      </a:lnTo>
                      <a:lnTo>
                        <a:pt x="113" y="794"/>
                      </a:lnTo>
                      <a:lnTo>
                        <a:pt x="284" y="794"/>
                      </a:lnTo>
                      <a:lnTo>
                        <a:pt x="284" y="851"/>
                      </a:lnTo>
                      <a:lnTo>
                        <a:pt x="340" y="851"/>
                      </a:lnTo>
                      <a:lnTo>
                        <a:pt x="340" y="907"/>
                      </a:lnTo>
                      <a:lnTo>
                        <a:pt x="454" y="907"/>
                      </a:lnTo>
                      <a:lnTo>
                        <a:pt x="454" y="737"/>
                      </a:lnTo>
                      <a:lnTo>
                        <a:pt x="510" y="737"/>
                      </a:lnTo>
                      <a:lnTo>
                        <a:pt x="510" y="397"/>
                      </a:lnTo>
                      <a:lnTo>
                        <a:pt x="624" y="397"/>
                      </a:lnTo>
                      <a:lnTo>
                        <a:pt x="624" y="284"/>
                      </a:lnTo>
                      <a:lnTo>
                        <a:pt x="510" y="284"/>
                      </a:lnTo>
                      <a:lnTo>
                        <a:pt x="510" y="227"/>
                      </a:lnTo>
                      <a:lnTo>
                        <a:pt x="454" y="227"/>
                      </a:lnTo>
                      <a:lnTo>
                        <a:pt x="454" y="170"/>
                      </a:lnTo>
                      <a:lnTo>
                        <a:pt x="340" y="170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97" name="Freeform 45">
                  <a:extLst>
                    <a:ext uri="{FF2B5EF4-FFF2-40B4-BE49-F238E27FC236}">
                      <a16:creationId xmlns:a16="http://schemas.microsoft.com/office/drawing/2014/main" id="{39B96647-3B9B-4AC5-A53C-7309F1B06A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97" y="4045"/>
                  <a:ext cx="567" cy="964"/>
                </a:xfrm>
                <a:custGeom>
                  <a:avLst/>
                  <a:gdLst>
                    <a:gd name="T0" fmla="*/ 113 w 567"/>
                    <a:gd name="T1" fmla="*/ 0 h 964"/>
                    <a:gd name="T2" fmla="*/ 170 w 567"/>
                    <a:gd name="T3" fmla="*/ 0 h 964"/>
                    <a:gd name="T4" fmla="*/ 170 w 567"/>
                    <a:gd name="T5" fmla="*/ 56 h 964"/>
                    <a:gd name="T6" fmla="*/ 227 w 567"/>
                    <a:gd name="T7" fmla="*/ 56 h 964"/>
                    <a:gd name="T8" fmla="*/ 227 w 567"/>
                    <a:gd name="T9" fmla="*/ 170 h 964"/>
                    <a:gd name="T10" fmla="*/ 283 w 567"/>
                    <a:gd name="T11" fmla="*/ 170 h 964"/>
                    <a:gd name="T12" fmla="*/ 283 w 567"/>
                    <a:gd name="T13" fmla="*/ 283 h 964"/>
                    <a:gd name="T14" fmla="*/ 227 w 567"/>
                    <a:gd name="T15" fmla="*/ 283 h 964"/>
                    <a:gd name="T16" fmla="*/ 227 w 567"/>
                    <a:gd name="T17" fmla="*/ 340 h 964"/>
                    <a:gd name="T18" fmla="*/ 283 w 567"/>
                    <a:gd name="T19" fmla="*/ 340 h 964"/>
                    <a:gd name="T20" fmla="*/ 283 w 567"/>
                    <a:gd name="T21" fmla="*/ 453 h 964"/>
                    <a:gd name="T22" fmla="*/ 340 w 567"/>
                    <a:gd name="T23" fmla="*/ 453 h 964"/>
                    <a:gd name="T24" fmla="*/ 340 w 567"/>
                    <a:gd name="T25" fmla="*/ 510 h 964"/>
                    <a:gd name="T26" fmla="*/ 454 w 567"/>
                    <a:gd name="T27" fmla="*/ 510 h 964"/>
                    <a:gd name="T28" fmla="*/ 454 w 567"/>
                    <a:gd name="T29" fmla="*/ 623 h 964"/>
                    <a:gd name="T30" fmla="*/ 510 w 567"/>
                    <a:gd name="T31" fmla="*/ 623 h 964"/>
                    <a:gd name="T32" fmla="*/ 510 w 567"/>
                    <a:gd name="T33" fmla="*/ 567 h 964"/>
                    <a:gd name="T34" fmla="*/ 567 w 567"/>
                    <a:gd name="T35" fmla="*/ 567 h 964"/>
                    <a:gd name="T36" fmla="*/ 567 w 567"/>
                    <a:gd name="T37" fmla="*/ 680 h 964"/>
                    <a:gd name="T38" fmla="*/ 510 w 567"/>
                    <a:gd name="T39" fmla="*/ 680 h 964"/>
                    <a:gd name="T40" fmla="*/ 510 w 567"/>
                    <a:gd name="T41" fmla="*/ 737 h 964"/>
                    <a:gd name="T42" fmla="*/ 454 w 567"/>
                    <a:gd name="T43" fmla="*/ 737 h 964"/>
                    <a:gd name="T44" fmla="*/ 454 w 567"/>
                    <a:gd name="T45" fmla="*/ 850 h 964"/>
                    <a:gd name="T46" fmla="*/ 397 w 567"/>
                    <a:gd name="T47" fmla="*/ 850 h 964"/>
                    <a:gd name="T48" fmla="*/ 397 w 567"/>
                    <a:gd name="T49" fmla="*/ 964 h 964"/>
                    <a:gd name="T50" fmla="*/ 283 w 567"/>
                    <a:gd name="T51" fmla="*/ 964 h 964"/>
                    <a:gd name="T52" fmla="*/ 283 w 567"/>
                    <a:gd name="T53" fmla="*/ 907 h 964"/>
                    <a:gd name="T54" fmla="*/ 113 w 567"/>
                    <a:gd name="T55" fmla="*/ 907 h 964"/>
                    <a:gd name="T56" fmla="*/ 113 w 567"/>
                    <a:gd name="T57" fmla="*/ 793 h 964"/>
                    <a:gd name="T58" fmla="*/ 227 w 567"/>
                    <a:gd name="T59" fmla="*/ 793 h 964"/>
                    <a:gd name="T60" fmla="*/ 227 w 567"/>
                    <a:gd name="T61" fmla="*/ 623 h 964"/>
                    <a:gd name="T62" fmla="*/ 170 w 567"/>
                    <a:gd name="T63" fmla="*/ 623 h 964"/>
                    <a:gd name="T64" fmla="*/ 170 w 567"/>
                    <a:gd name="T65" fmla="*/ 510 h 964"/>
                    <a:gd name="T66" fmla="*/ 57 w 567"/>
                    <a:gd name="T67" fmla="*/ 510 h 964"/>
                    <a:gd name="T68" fmla="*/ 57 w 567"/>
                    <a:gd name="T69" fmla="*/ 397 h 964"/>
                    <a:gd name="T70" fmla="*/ 0 w 567"/>
                    <a:gd name="T71" fmla="*/ 397 h 964"/>
                    <a:gd name="T72" fmla="*/ 0 w 567"/>
                    <a:gd name="T73" fmla="*/ 170 h 964"/>
                    <a:gd name="T74" fmla="*/ 113 w 567"/>
                    <a:gd name="T75" fmla="*/ 170 h 964"/>
                    <a:gd name="T76" fmla="*/ 113 w 567"/>
                    <a:gd name="T77" fmla="*/ 0 h 9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567" h="964">
                      <a:moveTo>
                        <a:pt x="113" y="0"/>
                      </a:moveTo>
                      <a:lnTo>
                        <a:pt x="170" y="0"/>
                      </a:lnTo>
                      <a:lnTo>
                        <a:pt x="170" y="56"/>
                      </a:lnTo>
                      <a:lnTo>
                        <a:pt x="227" y="56"/>
                      </a:lnTo>
                      <a:lnTo>
                        <a:pt x="227" y="170"/>
                      </a:lnTo>
                      <a:lnTo>
                        <a:pt x="283" y="170"/>
                      </a:lnTo>
                      <a:lnTo>
                        <a:pt x="283" y="283"/>
                      </a:lnTo>
                      <a:lnTo>
                        <a:pt x="227" y="283"/>
                      </a:lnTo>
                      <a:lnTo>
                        <a:pt x="227" y="340"/>
                      </a:lnTo>
                      <a:lnTo>
                        <a:pt x="283" y="340"/>
                      </a:lnTo>
                      <a:lnTo>
                        <a:pt x="283" y="453"/>
                      </a:lnTo>
                      <a:lnTo>
                        <a:pt x="340" y="453"/>
                      </a:lnTo>
                      <a:lnTo>
                        <a:pt x="340" y="510"/>
                      </a:lnTo>
                      <a:lnTo>
                        <a:pt x="454" y="510"/>
                      </a:lnTo>
                      <a:lnTo>
                        <a:pt x="454" y="623"/>
                      </a:lnTo>
                      <a:lnTo>
                        <a:pt x="510" y="623"/>
                      </a:lnTo>
                      <a:lnTo>
                        <a:pt x="510" y="567"/>
                      </a:lnTo>
                      <a:lnTo>
                        <a:pt x="567" y="567"/>
                      </a:lnTo>
                      <a:lnTo>
                        <a:pt x="567" y="680"/>
                      </a:lnTo>
                      <a:lnTo>
                        <a:pt x="510" y="680"/>
                      </a:lnTo>
                      <a:lnTo>
                        <a:pt x="510" y="737"/>
                      </a:lnTo>
                      <a:lnTo>
                        <a:pt x="454" y="737"/>
                      </a:lnTo>
                      <a:lnTo>
                        <a:pt x="454" y="850"/>
                      </a:lnTo>
                      <a:lnTo>
                        <a:pt x="397" y="850"/>
                      </a:lnTo>
                      <a:lnTo>
                        <a:pt x="397" y="964"/>
                      </a:lnTo>
                      <a:lnTo>
                        <a:pt x="283" y="964"/>
                      </a:lnTo>
                      <a:lnTo>
                        <a:pt x="283" y="907"/>
                      </a:lnTo>
                      <a:lnTo>
                        <a:pt x="113" y="907"/>
                      </a:lnTo>
                      <a:lnTo>
                        <a:pt x="113" y="793"/>
                      </a:lnTo>
                      <a:lnTo>
                        <a:pt x="227" y="793"/>
                      </a:lnTo>
                      <a:lnTo>
                        <a:pt x="227" y="623"/>
                      </a:lnTo>
                      <a:lnTo>
                        <a:pt x="170" y="623"/>
                      </a:lnTo>
                      <a:lnTo>
                        <a:pt x="170" y="510"/>
                      </a:lnTo>
                      <a:lnTo>
                        <a:pt x="57" y="510"/>
                      </a:lnTo>
                      <a:lnTo>
                        <a:pt x="57" y="397"/>
                      </a:lnTo>
                      <a:lnTo>
                        <a:pt x="0" y="397"/>
                      </a:lnTo>
                      <a:lnTo>
                        <a:pt x="0" y="170"/>
                      </a:lnTo>
                      <a:lnTo>
                        <a:pt x="113" y="170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98" name="Freeform 46">
                  <a:extLst>
                    <a:ext uri="{FF2B5EF4-FFF2-40B4-BE49-F238E27FC236}">
                      <a16:creationId xmlns:a16="http://schemas.microsoft.com/office/drawing/2014/main" id="{E5B87DCA-DA43-462C-90E7-A5F5890C92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54" y="3704"/>
                  <a:ext cx="567" cy="851"/>
                </a:xfrm>
                <a:custGeom>
                  <a:avLst/>
                  <a:gdLst>
                    <a:gd name="T0" fmla="*/ 567 w 567"/>
                    <a:gd name="T1" fmla="*/ 454 h 851"/>
                    <a:gd name="T2" fmla="*/ 567 w 567"/>
                    <a:gd name="T3" fmla="*/ 511 h 851"/>
                    <a:gd name="T4" fmla="*/ 510 w 567"/>
                    <a:gd name="T5" fmla="*/ 511 h 851"/>
                    <a:gd name="T6" fmla="*/ 510 w 567"/>
                    <a:gd name="T7" fmla="*/ 567 h 851"/>
                    <a:gd name="T8" fmla="*/ 453 w 567"/>
                    <a:gd name="T9" fmla="*/ 567 h 851"/>
                    <a:gd name="T10" fmla="*/ 453 w 567"/>
                    <a:gd name="T11" fmla="*/ 624 h 851"/>
                    <a:gd name="T12" fmla="*/ 397 w 567"/>
                    <a:gd name="T13" fmla="*/ 624 h 851"/>
                    <a:gd name="T14" fmla="*/ 397 w 567"/>
                    <a:gd name="T15" fmla="*/ 794 h 851"/>
                    <a:gd name="T16" fmla="*/ 340 w 567"/>
                    <a:gd name="T17" fmla="*/ 794 h 851"/>
                    <a:gd name="T18" fmla="*/ 340 w 567"/>
                    <a:gd name="T19" fmla="*/ 851 h 851"/>
                    <a:gd name="T20" fmla="*/ 283 w 567"/>
                    <a:gd name="T21" fmla="*/ 851 h 851"/>
                    <a:gd name="T22" fmla="*/ 283 w 567"/>
                    <a:gd name="T23" fmla="*/ 794 h 851"/>
                    <a:gd name="T24" fmla="*/ 226 w 567"/>
                    <a:gd name="T25" fmla="*/ 794 h 851"/>
                    <a:gd name="T26" fmla="*/ 226 w 567"/>
                    <a:gd name="T27" fmla="*/ 681 h 851"/>
                    <a:gd name="T28" fmla="*/ 170 w 567"/>
                    <a:gd name="T29" fmla="*/ 681 h 851"/>
                    <a:gd name="T30" fmla="*/ 170 w 567"/>
                    <a:gd name="T31" fmla="*/ 624 h 851"/>
                    <a:gd name="T32" fmla="*/ 226 w 567"/>
                    <a:gd name="T33" fmla="*/ 624 h 851"/>
                    <a:gd name="T34" fmla="*/ 226 w 567"/>
                    <a:gd name="T35" fmla="*/ 511 h 851"/>
                    <a:gd name="T36" fmla="*/ 170 w 567"/>
                    <a:gd name="T37" fmla="*/ 511 h 851"/>
                    <a:gd name="T38" fmla="*/ 170 w 567"/>
                    <a:gd name="T39" fmla="*/ 397 h 851"/>
                    <a:gd name="T40" fmla="*/ 113 w 567"/>
                    <a:gd name="T41" fmla="*/ 397 h 851"/>
                    <a:gd name="T42" fmla="*/ 113 w 567"/>
                    <a:gd name="T43" fmla="*/ 341 h 851"/>
                    <a:gd name="T44" fmla="*/ 56 w 567"/>
                    <a:gd name="T45" fmla="*/ 341 h 851"/>
                    <a:gd name="T46" fmla="*/ 56 w 567"/>
                    <a:gd name="T47" fmla="*/ 171 h 851"/>
                    <a:gd name="T48" fmla="*/ 56 w 567"/>
                    <a:gd name="T49" fmla="*/ 114 h 851"/>
                    <a:gd name="T50" fmla="*/ 0 w 567"/>
                    <a:gd name="T51" fmla="*/ 114 h 851"/>
                    <a:gd name="T52" fmla="*/ 0 w 567"/>
                    <a:gd name="T53" fmla="*/ 57 h 851"/>
                    <a:gd name="T54" fmla="*/ 113 w 567"/>
                    <a:gd name="T55" fmla="*/ 57 h 851"/>
                    <a:gd name="T56" fmla="*/ 113 w 567"/>
                    <a:gd name="T57" fmla="*/ 0 h 851"/>
                    <a:gd name="T58" fmla="*/ 283 w 567"/>
                    <a:gd name="T59" fmla="*/ 0 h 851"/>
                    <a:gd name="T60" fmla="*/ 283 w 567"/>
                    <a:gd name="T61" fmla="*/ 341 h 851"/>
                    <a:gd name="T62" fmla="*/ 397 w 567"/>
                    <a:gd name="T63" fmla="*/ 341 h 851"/>
                    <a:gd name="T64" fmla="*/ 397 w 567"/>
                    <a:gd name="T65" fmla="*/ 397 h 851"/>
                    <a:gd name="T66" fmla="*/ 510 w 567"/>
                    <a:gd name="T67" fmla="*/ 397 h 851"/>
                    <a:gd name="T68" fmla="*/ 510 w 567"/>
                    <a:gd name="T69" fmla="*/ 454 h 851"/>
                    <a:gd name="T70" fmla="*/ 567 w 567"/>
                    <a:gd name="T71" fmla="*/ 454 h 8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567" h="851">
                      <a:moveTo>
                        <a:pt x="567" y="454"/>
                      </a:moveTo>
                      <a:lnTo>
                        <a:pt x="567" y="511"/>
                      </a:lnTo>
                      <a:lnTo>
                        <a:pt x="510" y="511"/>
                      </a:lnTo>
                      <a:lnTo>
                        <a:pt x="510" y="567"/>
                      </a:lnTo>
                      <a:lnTo>
                        <a:pt x="453" y="567"/>
                      </a:lnTo>
                      <a:lnTo>
                        <a:pt x="453" y="624"/>
                      </a:lnTo>
                      <a:lnTo>
                        <a:pt x="397" y="624"/>
                      </a:lnTo>
                      <a:lnTo>
                        <a:pt x="397" y="794"/>
                      </a:lnTo>
                      <a:lnTo>
                        <a:pt x="340" y="794"/>
                      </a:lnTo>
                      <a:lnTo>
                        <a:pt x="340" y="851"/>
                      </a:lnTo>
                      <a:lnTo>
                        <a:pt x="283" y="851"/>
                      </a:lnTo>
                      <a:lnTo>
                        <a:pt x="283" y="794"/>
                      </a:lnTo>
                      <a:lnTo>
                        <a:pt x="226" y="794"/>
                      </a:lnTo>
                      <a:lnTo>
                        <a:pt x="226" y="681"/>
                      </a:lnTo>
                      <a:lnTo>
                        <a:pt x="170" y="681"/>
                      </a:lnTo>
                      <a:lnTo>
                        <a:pt x="170" y="624"/>
                      </a:lnTo>
                      <a:lnTo>
                        <a:pt x="226" y="624"/>
                      </a:lnTo>
                      <a:lnTo>
                        <a:pt x="226" y="511"/>
                      </a:lnTo>
                      <a:lnTo>
                        <a:pt x="170" y="511"/>
                      </a:lnTo>
                      <a:lnTo>
                        <a:pt x="170" y="397"/>
                      </a:lnTo>
                      <a:lnTo>
                        <a:pt x="113" y="397"/>
                      </a:lnTo>
                      <a:lnTo>
                        <a:pt x="113" y="341"/>
                      </a:lnTo>
                      <a:lnTo>
                        <a:pt x="56" y="341"/>
                      </a:lnTo>
                      <a:lnTo>
                        <a:pt x="56" y="171"/>
                      </a:lnTo>
                      <a:lnTo>
                        <a:pt x="56" y="114"/>
                      </a:lnTo>
                      <a:lnTo>
                        <a:pt x="0" y="114"/>
                      </a:lnTo>
                      <a:lnTo>
                        <a:pt x="0" y="57"/>
                      </a:lnTo>
                      <a:lnTo>
                        <a:pt x="113" y="57"/>
                      </a:lnTo>
                      <a:lnTo>
                        <a:pt x="113" y="0"/>
                      </a:lnTo>
                      <a:lnTo>
                        <a:pt x="283" y="0"/>
                      </a:lnTo>
                      <a:lnTo>
                        <a:pt x="283" y="341"/>
                      </a:lnTo>
                      <a:lnTo>
                        <a:pt x="397" y="341"/>
                      </a:lnTo>
                      <a:lnTo>
                        <a:pt x="397" y="397"/>
                      </a:lnTo>
                      <a:lnTo>
                        <a:pt x="510" y="397"/>
                      </a:lnTo>
                      <a:lnTo>
                        <a:pt x="510" y="454"/>
                      </a:lnTo>
                      <a:lnTo>
                        <a:pt x="567" y="45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399" name="Freeform 47">
                  <a:extLst>
                    <a:ext uri="{FF2B5EF4-FFF2-40B4-BE49-F238E27FC236}">
                      <a16:creationId xmlns:a16="http://schemas.microsoft.com/office/drawing/2014/main" id="{7F7C4A46-9379-42A1-9152-7B0B753BAB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03" y="3648"/>
                  <a:ext cx="907" cy="850"/>
                </a:xfrm>
                <a:custGeom>
                  <a:avLst/>
                  <a:gdLst>
                    <a:gd name="T0" fmla="*/ 794 w 907"/>
                    <a:gd name="T1" fmla="*/ 794 h 850"/>
                    <a:gd name="T2" fmla="*/ 794 w 907"/>
                    <a:gd name="T3" fmla="*/ 567 h 850"/>
                    <a:gd name="T4" fmla="*/ 907 w 907"/>
                    <a:gd name="T5" fmla="*/ 567 h 850"/>
                    <a:gd name="T6" fmla="*/ 907 w 907"/>
                    <a:gd name="T7" fmla="*/ 170 h 850"/>
                    <a:gd name="T8" fmla="*/ 851 w 907"/>
                    <a:gd name="T9" fmla="*/ 170 h 850"/>
                    <a:gd name="T10" fmla="*/ 851 w 907"/>
                    <a:gd name="T11" fmla="*/ 113 h 850"/>
                    <a:gd name="T12" fmla="*/ 681 w 907"/>
                    <a:gd name="T13" fmla="*/ 113 h 850"/>
                    <a:gd name="T14" fmla="*/ 681 w 907"/>
                    <a:gd name="T15" fmla="*/ 0 h 850"/>
                    <a:gd name="T16" fmla="*/ 510 w 907"/>
                    <a:gd name="T17" fmla="*/ 0 h 850"/>
                    <a:gd name="T18" fmla="*/ 510 w 907"/>
                    <a:gd name="T19" fmla="*/ 56 h 850"/>
                    <a:gd name="T20" fmla="*/ 397 w 907"/>
                    <a:gd name="T21" fmla="*/ 56 h 850"/>
                    <a:gd name="T22" fmla="*/ 397 w 907"/>
                    <a:gd name="T23" fmla="*/ 113 h 850"/>
                    <a:gd name="T24" fmla="*/ 340 w 907"/>
                    <a:gd name="T25" fmla="*/ 113 h 850"/>
                    <a:gd name="T26" fmla="*/ 340 w 907"/>
                    <a:gd name="T27" fmla="*/ 227 h 850"/>
                    <a:gd name="T28" fmla="*/ 227 w 907"/>
                    <a:gd name="T29" fmla="*/ 227 h 850"/>
                    <a:gd name="T30" fmla="*/ 227 w 907"/>
                    <a:gd name="T31" fmla="*/ 397 h 850"/>
                    <a:gd name="T32" fmla="*/ 0 w 907"/>
                    <a:gd name="T33" fmla="*/ 397 h 850"/>
                    <a:gd name="T34" fmla="*/ 0 w 907"/>
                    <a:gd name="T35" fmla="*/ 453 h 850"/>
                    <a:gd name="T36" fmla="*/ 57 w 907"/>
                    <a:gd name="T37" fmla="*/ 453 h 850"/>
                    <a:gd name="T38" fmla="*/ 57 w 907"/>
                    <a:gd name="T39" fmla="*/ 510 h 850"/>
                    <a:gd name="T40" fmla="*/ 284 w 907"/>
                    <a:gd name="T41" fmla="*/ 510 h 850"/>
                    <a:gd name="T42" fmla="*/ 284 w 907"/>
                    <a:gd name="T43" fmla="*/ 737 h 850"/>
                    <a:gd name="T44" fmla="*/ 397 w 907"/>
                    <a:gd name="T45" fmla="*/ 737 h 850"/>
                    <a:gd name="T46" fmla="*/ 397 w 907"/>
                    <a:gd name="T47" fmla="*/ 794 h 850"/>
                    <a:gd name="T48" fmla="*/ 454 w 907"/>
                    <a:gd name="T49" fmla="*/ 794 h 850"/>
                    <a:gd name="T50" fmla="*/ 454 w 907"/>
                    <a:gd name="T51" fmla="*/ 850 h 850"/>
                    <a:gd name="T52" fmla="*/ 624 w 907"/>
                    <a:gd name="T53" fmla="*/ 850 h 850"/>
                    <a:gd name="T54" fmla="*/ 624 w 907"/>
                    <a:gd name="T55" fmla="*/ 794 h 850"/>
                    <a:gd name="T56" fmla="*/ 794 w 907"/>
                    <a:gd name="T57" fmla="*/ 794 h 8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907" h="850">
                      <a:moveTo>
                        <a:pt x="794" y="794"/>
                      </a:moveTo>
                      <a:lnTo>
                        <a:pt x="794" y="567"/>
                      </a:lnTo>
                      <a:lnTo>
                        <a:pt x="907" y="567"/>
                      </a:lnTo>
                      <a:lnTo>
                        <a:pt x="907" y="170"/>
                      </a:lnTo>
                      <a:lnTo>
                        <a:pt x="851" y="170"/>
                      </a:lnTo>
                      <a:lnTo>
                        <a:pt x="851" y="113"/>
                      </a:lnTo>
                      <a:lnTo>
                        <a:pt x="681" y="113"/>
                      </a:lnTo>
                      <a:lnTo>
                        <a:pt x="681" y="0"/>
                      </a:lnTo>
                      <a:lnTo>
                        <a:pt x="510" y="0"/>
                      </a:lnTo>
                      <a:lnTo>
                        <a:pt x="510" y="56"/>
                      </a:lnTo>
                      <a:lnTo>
                        <a:pt x="397" y="56"/>
                      </a:lnTo>
                      <a:lnTo>
                        <a:pt x="397" y="113"/>
                      </a:lnTo>
                      <a:lnTo>
                        <a:pt x="340" y="113"/>
                      </a:lnTo>
                      <a:lnTo>
                        <a:pt x="340" y="227"/>
                      </a:lnTo>
                      <a:lnTo>
                        <a:pt x="227" y="227"/>
                      </a:lnTo>
                      <a:lnTo>
                        <a:pt x="227" y="397"/>
                      </a:lnTo>
                      <a:lnTo>
                        <a:pt x="0" y="397"/>
                      </a:lnTo>
                      <a:lnTo>
                        <a:pt x="0" y="453"/>
                      </a:lnTo>
                      <a:lnTo>
                        <a:pt x="57" y="453"/>
                      </a:lnTo>
                      <a:lnTo>
                        <a:pt x="57" y="510"/>
                      </a:lnTo>
                      <a:lnTo>
                        <a:pt x="284" y="510"/>
                      </a:lnTo>
                      <a:lnTo>
                        <a:pt x="284" y="737"/>
                      </a:lnTo>
                      <a:lnTo>
                        <a:pt x="397" y="737"/>
                      </a:lnTo>
                      <a:lnTo>
                        <a:pt x="397" y="794"/>
                      </a:lnTo>
                      <a:lnTo>
                        <a:pt x="454" y="794"/>
                      </a:lnTo>
                      <a:lnTo>
                        <a:pt x="454" y="850"/>
                      </a:lnTo>
                      <a:lnTo>
                        <a:pt x="624" y="850"/>
                      </a:lnTo>
                      <a:lnTo>
                        <a:pt x="624" y="794"/>
                      </a:lnTo>
                      <a:lnTo>
                        <a:pt x="794" y="79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00" name="Freeform 48">
                  <a:extLst>
                    <a:ext uri="{FF2B5EF4-FFF2-40B4-BE49-F238E27FC236}">
                      <a16:creationId xmlns:a16="http://schemas.microsoft.com/office/drawing/2014/main" id="{DDD4316D-A749-4F24-B24A-43D37798D4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90" y="2911"/>
                  <a:ext cx="1474" cy="1134"/>
                </a:xfrm>
                <a:custGeom>
                  <a:avLst/>
                  <a:gdLst>
                    <a:gd name="T0" fmla="*/ 113 w 1474"/>
                    <a:gd name="T1" fmla="*/ 1134 h 1134"/>
                    <a:gd name="T2" fmla="*/ 113 w 1474"/>
                    <a:gd name="T3" fmla="*/ 964 h 1134"/>
                    <a:gd name="T4" fmla="*/ 56 w 1474"/>
                    <a:gd name="T5" fmla="*/ 964 h 1134"/>
                    <a:gd name="T6" fmla="*/ 56 w 1474"/>
                    <a:gd name="T7" fmla="*/ 907 h 1134"/>
                    <a:gd name="T8" fmla="*/ 0 w 1474"/>
                    <a:gd name="T9" fmla="*/ 907 h 1134"/>
                    <a:gd name="T10" fmla="*/ 0 w 1474"/>
                    <a:gd name="T11" fmla="*/ 793 h 1134"/>
                    <a:gd name="T12" fmla="*/ 56 w 1474"/>
                    <a:gd name="T13" fmla="*/ 793 h 1134"/>
                    <a:gd name="T14" fmla="*/ 56 w 1474"/>
                    <a:gd name="T15" fmla="*/ 737 h 1134"/>
                    <a:gd name="T16" fmla="*/ 113 w 1474"/>
                    <a:gd name="T17" fmla="*/ 737 h 1134"/>
                    <a:gd name="T18" fmla="*/ 113 w 1474"/>
                    <a:gd name="T19" fmla="*/ 680 h 1134"/>
                    <a:gd name="T20" fmla="*/ 170 w 1474"/>
                    <a:gd name="T21" fmla="*/ 680 h 1134"/>
                    <a:gd name="T22" fmla="*/ 170 w 1474"/>
                    <a:gd name="T23" fmla="*/ 623 h 1134"/>
                    <a:gd name="T24" fmla="*/ 283 w 1474"/>
                    <a:gd name="T25" fmla="*/ 623 h 1134"/>
                    <a:gd name="T26" fmla="*/ 283 w 1474"/>
                    <a:gd name="T27" fmla="*/ 510 h 1134"/>
                    <a:gd name="T28" fmla="*/ 227 w 1474"/>
                    <a:gd name="T29" fmla="*/ 510 h 1134"/>
                    <a:gd name="T30" fmla="*/ 227 w 1474"/>
                    <a:gd name="T31" fmla="*/ 283 h 1134"/>
                    <a:gd name="T32" fmla="*/ 397 w 1474"/>
                    <a:gd name="T33" fmla="*/ 283 h 1134"/>
                    <a:gd name="T34" fmla="*/ 397 w 1474"/>
                    <a:gd name="T35" fmla="*/ 226 h 1134"/>
                    <a:gd name="T36" fmla="*/ 680 w 1474"/>
                    <a:gd name="T37" fmla="*/ 226 h 1134"/>
                    <a:gd name="T38" fmla="*/ 680 w 1474"/>
                    <a:gd name="T39" fmla="*/ 0 h 1134"/>
                    <a:gd name="T40" fmla="*/ 964 w 1474"/>
                    <a:gd name="T41" fmla="*/ 0 h 1134"/>
                    <a:gd name="T42" fmla="*/ 964 w 1474"/>
                    <a:gd name="T43" fmla="*/ 113 h 1134"/>
                    <a:gd name="T44" fmla="*/ 907 w 1474"/>
                    <a:gd name="T45" fmla="*/ 113 h 1134"/>
                    <a:gd name="T46" fmla="*/ 907 w 1474"/>
                    <a:gd name="T47" fmla="*/ 170 h 1134"/>
                    <a:gd name="T48" fmla="*/ 1134 w 1474"/>
                    <a:gd name="T49" fmla="*/ 170 h 1134"/>
                    <a:gd name="T50" fmla="*/ 1134 w 1474"/>
                    <a:gd name="T51" fmla="*/ 113 h 1134"/>
                    <a:gd name="T52" fmla="*/ 1190 w 1474"/>
                    <a:gd name="T53" fmla="*/ 113 h 1134"/>
                    <a:gd name="T54" fmla="*/ 1190 w 1474"/>
                    <a:gd name="T55" fmla="*/ 226 h 1134"/>
                    <a:gd name="T56" fmla="*/ 1361 w 1474"/>
                    <a:gd name="T57" fmla="*/ 226 h 1134"/>
                    <a:gd name="T58" fmla="*/ 1361 w 1474"/>
                    <a:gd name="T59" fmla="*/ 283 h 1134"/>
                    <a:gd name="T60" fmla="*/ 1417 w 1474"/>
                    <a:gd name="T61" fmla="*/ 283 h 1134"/>
                    <a:gd name="T62" fmla="*/ 1417 w 1474"/>
                    <a:gd name="T63" fmla="*/ 453 h 1134"/>
                    <a:gd name="T64" fmla="*/ 1474 w 1474"/>
                    <a:gd name="T65" fmla="*/ 453 h 1134"/>
                    <a:gd name="T66" fmla="*/ 1474 w 1474"/>
                    <a:gd name="T67" fmla="*/ 510 h 1134"/>
                    <a:gd name="T68" fmla="*/ 1361 w 1474"/>
                    <a:gd name="T69" fmla="*/ 510 h 1134"/>
                    <a:gd name="T70" fmla="*/ 1361 w 1474"/>
                    <a:gd name="T71" fmla="*/ 567 h 1134"/>
                    <a:gd name="T72" fmla="*/ 1304 w 1474"/>
                    <a:gd name="T73" fmla="*/ 567 h 1134"/>
                    <a:gd name="T74" fmla="*/ 1304 w 1474"/>
                    <a:gd name="T75" fmla="*/ 680 h 1134"/>
                    <a:gd name="T76" fmla="*/ 1247 w 1474"/>
                    <a:gd name="T77" fmla="*/ 680 h 1134"/>
                    <a:gd name="T78" fmla="*/ 1247 w 1474"/>
                    <a:gd name="T79" fmla="*/ 623 h 1134"/>
                    <a:gd name="T80" fmla="*/ 1190 w 1474"/>
                    <a:gd name="T81" fmla="*/ 623 h 1134"/>
                    <a:gd name="T82" fmla="*/ 1190 w 1474"/>
                    <a:gd name="T83" fmla="*/ 680 h 1134"/>
                    <a:gd name="T84" fmla="*/ 1134 w 1474"/>
                    <a:gd name="T85" fmla="*/ 680 h 1134"/>
                    <a:gd name="T86" fmla="*/ 1134 w 1474"/>
                    <a:gd name="T87" fmla="*/ 737 h 1134"/>
                    <a:gd name="T88" fmla="*/ 1190 w 1474"/>
                    <a:gd name="T89" fmla="*/ 737 h 1134"/>
                    <a:gd name="T90" fmla="*/ 1190 w 1474"/>
                    <a:gd name="T91" fmla="*/ 793 h 1134"/>
                    <a:gd name="T92" fmla="*/ 1077 w 1474"/>
                    <a:gd name="T93" fmla="*/ 793 h 1134"/>
                    <a:gd name="T94" fmla="*/ 1077 w 1474"/>
                    <a:gd name="T95" fmla="*/ 850 h 1134"/>
                    <a:gd name="T96" fmla="*/ 794 w 1474"/>
                    <a:gd name="T97" fmla="*/ 850 h 1134"/>
                    <a:gd name="T98" fmla="*/ 794 w 1474"/>
                    <a:gd name="T99" fmla="*/ 737 h 1134"/>
                    <a:gd name="T100" fmla="*/ 623 w 1474"/>
                    <a:gd name="T101" fmla="*/ 737 h 1134"/>
                    <a:gd name="T102" fmla="*/ 623 w 1474"/>
                    <a:gd name="T103" fmla="*/ 793 h 1134"/>
                    <a:gd name="T104" fmla="*/ 510 w 1474"/>
                    <a:gd name="T105" fmla="*/ 793 h 1134"/>
                    <a:gd name="T106" fmla="*/ 510 w 1474"/>
                    <a:gd name="T107" fmla="*/ 850 h 1134"/>
                    <a:gd name="T108" fmla="*/ 453 w 1474"/>
                    <a:gd name="T109" fmla="*/ 850 h 1134"/>
                    <a:gd name="T110" fmla="*/ 453 w 1474"/>
                    <a:gd name="T111" fmla="*/ 964 h 1134"/>
                    <a:gd name="T112" fmla="*/ 340 w 1474"/>
                    <a:gd name="T113" fmla="*/ 964 h 1134"/>
                    <a:gd name="T114" fmla="*/ 340 w 1474"/>
                    <a:gd name="T115" fmla="*/ 1134 h 1134"/>
                    <a:gd name="T116" fmla="*/ 113 w 1474"/>
                    <a:gd name="T117" fmla="*/ 1134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474" h="1134">
                      <a:moveTo>
                        <a:pt x="113" y="1134"/>
                      </a:moveTo>
                      <a:lnTo>
                        <a:pt x="113" y="964"/>
                      </a:lnTo>
                      <a:lnTo>
                        <a:pt x="56" y="964"/>
                      </a:lnTo>
                      <a:lnTo>
                        <a:pt x="56" y="907"/>
                      </a:lnTo>
                      <a:lnTo>
                        <a:pt x="0" y="907"/>
                      </a:lnTo>
                      <a:lnTo>
                        <a:pt x="0" y="793"/>
                      </a:lnTo>
                      <a:lnTo>
                        <a:pt x="56" y="793"/>
                      </a:lnTo>
                      <a:lnTo>
                        <a:pt x="56" y="737"/>
                      </a:lnTo>
                      <a:lnTo>
                        <a:pt x="113" y="737"/>
                      </a:lnTo>
                      <a:lnTo>
                        <a:pt x="113" y="680"/>
                      </a:lnTo>
                      <a:lnTo>
                        <a:pt x="170" y="680"/>
                      </a:lnTo>
                      <a:lnTo>
                        <a:pt x="170" y="623"/>
                      </a:lnTo>
                      <a:lnTo>
                        <a:pt x="283" y="623"/>
                      </a:lnTo>
                      <a:lnTo>
                        <a:pt x="283" y="510"/>
                      </a:lnTo>
                      <a:lnTo>
                        <a:pt x="227" y="510"/>
                      </a:lnTo>
                      <a:lnTo>
                        <a:pt x="227" y="283"/>
                      </a:lnTo>
                      <a:lnTo>
                        <a:pt x="397" y="283"/>
                      </a:lnTo>
                      <a:lnTo>
                        <a:pt x="397" y="226"/>
                      </a:lnTo>
                      <a:lnTo>
                        <a:pt x="680" y="226"/>
                      </a:lnTo>
                      <a:lnTo>
                        <a:pt x="680" y="0"/>
                      </a:lnTo>
                      <a:lnTo>
                        <a:pt x="964" y="0"/>
                      </a:lnTo>
                      <a:lnTo>
                        <a:pt x="964" y="113"/>
                      </a:lnTo>
                      <a:lnTo>
                        <a:pt x="907" y="113"/>
                      </a:lnTo>
                      <a:lnTo>
                        <a:pt x="907" y="170"/>
                      </a:lnTo>
                      <a:lnTo>
                        <a:pt x="1134" y="170"/>
                      </a:lnTo>
                      <a:lnTo>
                        <a:pt x="1134" y="113"/>
                      </a:lnTo>
                      <a:lnTo>
                        <a:pt x="1190" y="113"/>
                      </a:lnTo>
                      <a:lnTo>
                        <a:pt x="1190" y="226"/>
                      </a:lnTo>
                      <a:lnTo>
                        <a:pt x="1361" y="226"/>
                      </a:lnTo>
                      <a:lnTo>
                        <a:pt x="1361" y="283"/>
                      </a:lnTo>
                      <a:lnTo>
                        <a:pt x="1417" y="283"/>
                      </a:lnTo>
                      <a:lnTo>
                        <a:pt x="1417" y="453"/>
                      </a:lnTo>
                      <a:lnTo>
                        <a:pt x="1474" y="453"/>
                      </a:lnTo>
                      <a:lnTo>
                        <a:pt x="1474" y="510"/>
                      </a:lnTo>
                      <a:lnTo>
                        <a:pt x="1361" y="510"/>
                      </a:lnTo>
                      <a:lnTo>
                        <a:pt x="1361" y="567"/>
                      </a:lnTo>
                      <a:lnTo>
                        <a:pt x="1304" y="567"/>
                      </a:lnTo>
                      <a:lnTo>
                        <a:pt x="1304" y="680"/>
                      </a:lnTo>
                      <a:lnTo>
                        <a:pt x="1247" y="680"/>
                      </a:lnTo>
                      <a:lnTo>
                        <a:pt x="1247" y="623"/>
                      </a:lnTo>
                      <a:lnTo>
                        <a:pt x="1190" y="623"/>
                      </a:lnTo>
                      <a:lnTo>
                        <a:pt x="1190" y="680"/>
                      </a:lnTo>
                      <a:lnTo>
                        <a:pt x="1134" y="680"/>
                      </a:lnTo>
                      <a:lnTo>
                        <a:pt x="1134" y="737"/>
                      </a:lnTo>
                      <a:lnTo>
                        <a:pt x="1190" y="737"/>
                      </a:lnTo>
                      <a:lnTo>
                        <a:pt x="1190" y="793"/>
                      </a:lnTo>
                      <a:lnTo>
                        <a:pt x="1077" y="793"/>
                      </a:lnTo>
                      <a:lnTo>
                        <a:pt x="1077" y="850"/>
                      </a:lnTo>
                      <a:lnTo>
                        <a:pt x="794" y="850"/>
                      </a:lnTo>
                      <a:lnTo>
                        <a:pt x="794" y="737"/>
                      </a:lnTo>
                      <a:lnTo>
                        <a:pt x="623" y="737"/>
                      </a:lnTo>
                      <a:lnTo>
                        <a:pt x="623" y="793"/>
                      </a:lnTo>
                      <a:lnTo>
                        <a:pt x="510" y="793"/>
                      </a:lnTo>
                      <a:lnTo>
                        <a:pt x="510" y="850"/>
                      </a:lnTo>
                      <a:lnTo>
                        <a:pt x="453" y="850"/>
                      </a:lnTo>
                      <a:lnTo>
                        <a:pt x="453" y="964"/>
                      </a:lnTo>
                      <a:lnTo>
                        <a:pt x="340" y="964"/>
                      </a:lnTo>
                      <a:lnTo>
                        <a:pt x="340" y="1134"/>
                      </a:lnTo>
                      <a:lnTo>
                        <a:pt x="113" y="113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01" name="Freeform 49">
                  <a:extLst>
                    <a:ext uri="{FF2B5EF4-FFF2-40B4-BE49-F238E27FC236}">
                      <a16:creationId xmlns:a16="http://schemas.microsoft.com/office/drawing/2014/main" id="{E54257D3-8EEB-4DDC-A67C-7BF2AE07E2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41" y="359"/>
                  <a:ext cx="907" cy="1191"/>
                </a:xfrm>
                <a:custGeom>
                  <a:avLst/>
                  <a:gdLst>
                    <a:gd name="T0" fmla="*/ 624 w 907"/>
                    <a:gd name="T1" fmla="*/ 0 h 1191"/>
                    <a:gd name="T2" fmla="*/ 511 w 907"/>
                    <a:gd name="T3" fmla="*/ 0 h 1191"/>
                    <a:gd name="T4" fmla="*/ 511 w 907"/>
                    <a:gd name="T5" fmla="*/ 57 h 1191"/>
                    <a:gd name="T6" fmla="*/ 454 w 907"/>
                    <a:gd name="T7" fmla="*/ 57 h 1191"/>
                    <a:gd name="T8" fmla="*/ 454 w 907"/>
                    <a:gd name="T9" fmla="*/ 113 h 1191"/>
                    <a:gd name="T10" fmla="*/ 340 w 907"/>
                    <a:gd name="T11" fmla="*/ 113 h 1191"/>
                    <a:gd name="T12" fmla="*/ 340 w 907"/>
                    <a:gd name="T13" fmla="*/ 170 h 1191"/>
                    <a:gd name="T14" fmla="*/ 227 w 907"/>
                    <a:gd name="T15" fmla="*/ 170 h 1191"/>
                    <a:gd name="T16" fmla="*/ 227 w 907"/>
                    <a:gd name="T17" fmla="*/ 227 h 1191"/>
                    <a:gd name="T18" fmla="*/ 0 w 907"/>
                    <a:gd name="T19" fmla="*/ 227 h 1191"/>
                    <a:gd name="T20" fmla="*/ 0 w 907"/>
                    <a:gd name="T21" fmla="*/ 284 h 1191"/>
                    <a:gd name="T22" fmla="*/ 57 w 907"/>
                    <a:gd name="T23" fmla="*/ 284 h 1191"/>
                    <a:gd name="T24" fmla="*/ 57 w 907"/>
                    <a:gd name="T25" fmla="*/ 340 h 1191"/>
                    <a:gd name="T26" fmla="*/ 114 w 907"/>
                    <a:gd name="T27" fmla="*/ 340 h 1191"/>
                    <a:gd name="T28" fmla="*/ 114 w 907"/>
                    <a:gd name="T29" fmla="*/ 510 h 1191"/>
                    <a:gd name="T30" fmla="*/ 227 w 907"/>
                    <a:gd name="T31" fmla="*/ 510 h 1191"/>
                    <a:gd name="T32" fmla="*/ 227 w 907"/>
                    <a:gd name="T33" fmla="*/ 680 h 1191"/>
                    <a:gd name="T34" fmla="*/ 170 w 907"/>
                    <a:gd name="T35" fmla="*/ 680 h 1191"/>
                    <a:gd name="T36" fmla="*/ 170 w 907"/>
                    <a:gd name="T37" fmla="*/ 794 h 1191"/>
                    <a:gd name="T38" fmla="*/ 227 w 907"/>
                    <a:gd name="T39" fmla="*/ 794 h 1191"/>
                    <a:gd name="T40" fmla="*/ 227 w 907"/>
                    <a:gd name="T41" fmla="*/ 907 h 1191"/>
                    <a:gd name="T42" fmla="*/ 284 w 907"/>
                    <a:gd name="T43" fmla="*/ 907 h 1191"/>
                    <a:gd name="T44" fmla="*/ 284 w 907"/>
                    <a:gd name="T45" fmla="*/ 1134 h 1191"/>
                    <a:gd name="T46" fmla="*/ 340 w 907"/>
                    <a:gd name="T47" fmla="*/ 1134 h 1191"/>
                    <a:gd name="T48" fmla="*/ 340 w 907"/>
                    <a:gd name="T49" fmla="*/ 1191 h 1191"/>
                    <a:gd name="T50" fmla="*/ 511 w 907"/>
                    <a:gd name="T51" fmla="*/ 1191 h 1191"/>
                    <a:gd name="T52" fmla="*/ 511 w 907"/>
                    <a:gd name="T53" fmla="*/ 907 h 1191"/>
                    <a:gd name="T54" fmla="*/ 567 w 907"/>
                    <a:gd name="T55" fmla="*/ 907 h 1191"/>
                    <a:gd name="T56" fmla="*/ 567 w 907"/>
                    <a:gd name="T57" fmla="*/ 794 h 1191"/>
                    <a:gd name="T58" fmla="*/ 737 w 907"/>
                    <a:gd name="T59" fmla="*/ 794 h 1191"/>
                    <a:gd name="T60" fmla="*/ 737 w 907"/>
                    <a:gd name="T61" fmla="*/ 510 h 1191"/>
                    <a:gd name="T62" fmla="*/ 851 w 907"/>
                    <a:gd name="T63" fmla="*/ 510 h 1191"/>
                    <a:gd name="T64" fmla="*/ 851 w 907"/>
                    <a:gd name="T65" fmla="*/ 454 h 1191"/>
                    <a:gd name="T66" fmla="*/ 907 w 907"/>
                    <a:gd name="T67" fmla="*/ 454 h 1191"/>
                    <a:gd name="T68" fmla="*/ 907 w 907"/>
                    <a:gd name="T69" fmla="*/ 340 h 1191"/>
                    <a:gd name="T70" fmla="*/ 851 w 907"/>
                    <a:gd name="T71" fmla="*/ 340 h 1191"/>
                    <a:gd name="T72" fmla="*/ 851 w 907"/>
                    <a:gd name="T73" fmla="*/ 227 h 1191"/>
                    <a:gd name="T74" fmla="*/ 794 w 907"/>
                    <a:gd name="T75" fmla="*/ 227 h 1191"/>
                    <a:gd name="T76" fmla="*/ 794 w 907"/>
                    <a:gd name="T77" fmla="*/ 170 h 1191"/>
                    <a:gd name="T78" fmla="*/ 681 w 907"/>
                    <a:gd name="T79" fmla="*/ 170 h 1191"/>
                    <a:gd name="T80" fmla="*/ 681 w 907"/>
                    <a:gd name="T81" fmla="*/ 113 h 1191"/>
                    <a:gd name="T82" fmla="*/ 681 w 907"/>
                    <a:gd name="T83" fmla="*/ 57 h 1191"/>
                    <a:gd name="T84" fmla="*/ 624 w 907"/>
                    <a:gd name="T85" fmla="*/ 57 h 1191"/>
                    <a:gd name="T86" fmla="*/ 624 w 907"/>
                    <a:gd name="T87" fmla="*/ 0 h 1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907" h="1191">
                      <a:moveTo>
                        <a:pt x="624" y="0"/>
                      </a:moveTo>
                      <a:lnTo>
                        <a:pt x="511" y="0"/>
                      </a:lnTo>
                      <a:lnTo>
                        <a:pt x="511" y="57"/>
                      </a:lnTo>
                      <a:lnTo>
                        <a:pt x="454" y="57"/>
                      </a:lnTo>
                      <a:lnTo>
                        <a:pt x="454" y="113"/>
                      </a:lnTo>
                      <a:lnTo>
                        <a:pt x="340" y="113"/>
                      </a:lnTo>
                      <a:lnTo>
                        <a:pt x="340" y="170"/>
                      </a:lnTo>
                      <a:lnTo>
                        <a:pt x="227" y="170"/>
                      </a:lnTo>
                      <a:lnTo>
                        <a:pt x="227" y="227"/>
                      </a:lnTo>
                      <a:lnTo>
                        <a:pt x="0" y="227"/>
                      </a:lnTo>
                      <a:lnTo>
                        <a:pt x="0" y="284"/>
                      </a:lnTo>
                      <a:lnTo>
                        <a:pt x="57" y="284"/>
                      </a:lnTo>
                      <a:lnTo>
                        <a:pt x="57" y="340"/>
                      </a:lnTo>
                      <a:lnTo>
                        <a:pt x="114" y="340"/>
                      </a:lnTo>
                      <a:lnTo>
                        <a:pt x="114" y="510"/>
                      </a:lnTo>
                      <a:lnTo>
                        <a:pt x="227" y="510"/>
                      </a:lnTo>
                      <a:lnTo>
                        <a:pt x="227" y="680"/>
                      </a:lnTo>
                      <a:lnTo>
                        <a:pt x="170" y="680"/>
                      </a:lnTo>
                      <a:lnTo>
                        <a:pt x="170" y="794"/>
                      </a:lnTo>
                      <a:lnTo>
                        <a:pt x="227" y="794"/>
                      </a:lnTo>
                      <a:lnTo>
                        <a:pt x="227" y="907"/>
                      </a:lnTo>
                      <a:lnTo>
                        <a:pt x="284" y="907"/>
                      </a:lnTo>
                      <a:lnTo>
                        <a:pt x="284" y="1134"/>
                      </a:lnTo>
                      <a:lnTo>
                        <a:pt x="340" y="1134"/>
                      </a:lnTo>
                      <a:lnTo>
                        <a:pt x="340" y="1191"/>
                      </a:lnTo>
                      <a:lnTo>
                        <a:pt x="511" y="1191"/>
                      </a:lnTo>
                      <a:lnTo>
                        <a:pt x="511" y="907"/>
                      </a:lnTo>
                      <a:lnTo>
                        <a:pt x="567" y="907"/>
                      </a:lnTo>
                      <a:lnTo>
                        <a:pt x="567" y="794"/>
                      </a:lnTo>
                      <a:lnTo>
                        <a:pt x="737" y="794"/>
                      </a:lnTo>
                      <a:lnTo>
                        <a:pt x="737" y="510"/>
                      </a:lnTo>
                      <a:lnTo>
                        <a:pt x="851" y="510"/>
                      </a:lnTo>
                      <a:lnTo>
                        <a:pt x="851" y="454"/>
                      </a:lnTo>
                      <a:lnTo>
                        <a:pt x="907" y="454"/>
                      </a:lnTo>
                      <a:lnTo>
                        <a:pt x="907" y="340"/>
                      </a:lnTo>
                      <a:lnTo>
                        <a:pt x="851" y="340"/>
                      </a:lnTo>
                      <a:lnTo>
                        <a:pt x="851" y="227"/>
                      </a:lnTo>
                      <a:lnTo>
                        <a:pt x="794" y="227"/>
                      </a:lnTo>
                      <a:lnTo>
                        <a:pt x="794" y="170"/>
                      </a:lnTo>
                      <a:lnTo>
                        <a:pt x="681" y="170"/>
                      </a:lnTo>
                      <a:lnTo>
                        <a:pt x="681" y="113"/>
                      </a:lnTo>
                      <a:lnTo>
                        <a:pt x="681" y="57"/>
                      </a:lnTo>
                      <a:lnTo>
                        <a:pt x="624" y="57"/>
                      </a:lnTo>
                      <a:lnTo>
                        <a:pt x="624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02" name="Freeform 50">
                  <a:extLst>
                    <a:ext uri="{FF2B5EF4-FFF2-40B4-BE49-F238E27FC236}">
                      <a16:creationId xmlns:a16="http://schemas.microsoft.com/office/drawing/2014/main" id="{DFE6DDF0-15DD-4025-9727-26F061B94D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08" y="1493"/>
                  <a:ext cx="1531" cy="1077"/>
                </a:xfrm>
                <a:custGeom>
                  <a:avLst/>
                  <a:gdLst>
                    <a:gd name="T0" fmla="*/ 0 w 1531"/>
                    <a:gd name="T1" fmla="*/ 397 h 1077"/>
                    <a:gd name="T2" fmla="*/ 0 w 1531"/>
                    <a:gd name="T3" fmla="*/ 567 h 1077"/>
                    <a:gd name="T4" fmla="*/ 57 w 1531"/>
                    <a:gd name="T5" fmla="*/ 567 h 1077"/>
                    <a:gd name="T6" fmla="*/ 57 w 1531"/>
                    <a:gd name="T7" fmla="*/ 624 h 1077"/>
                    <a:gd name="T8" fmla="*/ 114 w 1531"/>
                    <a:gd name="T9" fmla="*/ 624 h 1077"/>
                    <a:gd name="T10" fmla="*/ 114 w 1531"/>
                    <a:gd name="T11" fmla="*/ 680 h 1077"/>
                    <a:gd name="T12" fmla="*/ 227 w 1531"/>
                    <a:gd name="T13" fmla="*/ 680 h 1077"/>
                    <a:gd name="T14" fmla="*/ 227 w 1531"/>
                    <a:gd name="T15" fmla="*/ 737 h 1077"/>
                    <a:gd name="T16" fmla="*/ 284 w 1531"/>
                    <a:gd name="T17" fmla="*/ 737 h 1077"/>
                    <a:gd name="T18" fmla="*/ 284 w 1531"/>
                    <a:gd name="T19" fmla="*/ 794 h 1077"/>
                    <a:gd name="T20" fmla="*/ 340 w 1531"/>
                    <a:gd name="T21" fmla="*/ 794 h 1077"/>
                    <a:gd name="T22" fmla="*/ 340 w 1531"/>
                    <a:gd name="T23" fmla="*/ 907 h 1077"/>
                    <a:gd name="T24" fmla="*/ 397 w 1531"/>
                    <a:gd name="T25" fmla="*/ 907 h 1077"/>
                    <a:gd name="T26" fmla="*/ 397 w 1531"/>
                    <a:gd name="T27" fmla="*/ 964 h 1077"/>
                    <a:gd name="T28" fmla="*/ 454 w 1531"/>
                    <a:gd name="T29" fmla="*/ 964 h 1077"/>
                    <a:gd name="T30" fmla="*/ 454 w 1531"/>
                    <a:gd name="T31" fmla="*/ 907 h 1077"/>
                    <a:gd name="T32" fmla="*/ 511 w 1531"/>
                    <a:gd name="T33" fmla="*/ 907 h 1077"/>
                    <a:gd name="T34" fmla="*/ 511 w 1531"/>
                    <a:gd name="T35" fmla="*/ 851 h 1077"/>
                    <a:gd name="T36" fmla="*/ 567 w 1531"/>
                    <a:gd name="T37" fmla="*/ 851 h 1077"/>
                    <a:gd name="T38" fmla="*/ 567 w 1531"/>
                    <a:gd name="T39" fmla="*/ 907 h 1077"/>
                    <a:gd name="T40" fmla="*/ 624 w 1531"/>
                    <a:gd name="T41" fmla="*/ 907 h 1077"/>
                    <a:gd name="T42" fmla="*/ 624 w 1531"/>
                    <a:gd name="T43" fmla="*/ 1021 h 1077"/>
                    <a:gd name="T44" fmla="*/ 737 w 1531"/>
                    <a:gd name="T45" fmla="*/ 1021 h 1077"/>
                    <a:gd name="T46" fmla="*/ 737 w 1531"/>
                    <a:gd name="T47" fmla="*/ 1077 h 1077"/>
                    <a:gd name="T48" fmla="*/ 794 w 1531"/>
                    <a:gd name="T49" fmla="*/ 1077 h 1077"/>
                    <a:gd name="T50" fmla="*/ 794 w 1531"/>
                    <a:gd name="T51" fmla="*/ 851 h 1077"/>
                    <a:gd name="T52" fmla="*/ 1021 w 1531"/>
                    <a:gd name="T53" fmla="*/ 851 h 1077"/>
                    <a:gd name="T54" fmla="*/ 1021 w 1531"/>
                    <a:gd name="T55" fmla="*/ 907 h 1077"/>
                    <a:gd name="T56" fmla="*/ 1248 w 1531"/>
                    <a:gd name="T57" fmla="*/ 907 h 1077"/>
                    <a:gd name="T58" fmla="*/ 1248 w 1531"/>
                    <a:gd name="T59" fmla="*/ 737 h 1077"/>
                    <a:gd name="T60" fmla="*/ 1191 w 1531"/>
                    <a:gd name="T61" fmla="*/ 737 h 1077"/>
                    <a:gd name="T62" fmla="*/ 1191 w 1531"/>
                    <a:gd name="T63" fmla="*/ 624 h 1077"/>
                    <a:gd name="T64" fmla="*/ 1248 w 1531"/>
                    <a:gd name="T65" fmla="*/ 624 h 1077"/>
                    <a:gd name="T66" fmla="*/ 1248 w 1531"/>
                    <a:gd name="T67" fmla="*/ 454 h 1077"/>
                    <a:gd name="T68" fmla="*/ 1304 w 1531"/>
                    <a:gd name="T69" fmla="*/ 454 h 1077"/>
                    <a:gd name="T70" fmla="*/ 1304 w 1531"/>
                    <a:gd name="T71" fmla="*/ 397 h 1077"/>
                    <a:gd name="T72" fmla="*/ 1475 w 1531"/>
                    <a:gd name="T73" fmla="*/ 397 h 1077"/>
                    <a:gd name="T74" fmla="*/ 1475 w 1531"/>
                    <a:gd name="T75" fmla="*/ 340 h 1077"/>
                    <a:gd name="T76" fmla="*/ 1531 w 1531"/>
                    <a:gd name="T77" fmla="*/ 340 h 1077"/>
                    <a:gd name="T78" fmla="*/ 1531 w 1531"/>
                    <a:gd name="T79" fmla="*/ 170 h 1077"/>
                    <a:gd name="T80" fmla="*/ 1475 w 1531"/>
                    <a:gd name="T81" fmla="*/ 170 h 1077"/>
                    <a:gd name="T82" fmla="*/ 1475 w 1531"/>
                    <a:gd name="T83" fmla="*/ 113 h 1077"/>
                    <a:gd name="T84" fmla="*/ 1418 w 1531"/>
                    <a:gd name="T85" fmla="*/ 113 h 1077"/>
                    <a:gd name="T86" fmla="*/ 1418 w 1531"/>
                    <a:gd name="T87" fmla="*/ 57 h 1077"/>
                    <a:gd name="T88" fmla="*/ 1361 w 1531"/>
                    <a:gd name="T89" fmla="*/ 57 h 1077"/>
                    <a:gd name="T90" fmla="*/ 1361 w 1531"/>
                    <a:gd name="T91" fmla="*/ 0 h 1077"/>
                    <a:gd name="T92" fmla="*/ 1304 w 1531"/>
                    <a:gd name="T93" fmla="*/ 0 h 1077"/>
                    <a:gd name="T94" fmla="*/ 1021 w 1531"/>
                    <a:gd name="T95" fmla="*/ 0 h 1077"/>
                    <a:gd name="T96" fmla="*/ 1021 w 1531"/>
                    <a:gd name="T97" fmla="*/ 113 h 1077"/>
                    <a:gd name="T98" fmla="*/ 737 w 1531"/>
                    <a:gd name="T99" fmla="*/ 113 h 1077"/>
                    <a:gd name="T100" fmla="*/ 737 w 1531"/>
                    <a:gd name="T101" fmla="*/ 57 h 1077"/>
                    <a:gd name="T102" fmla="*/ 624 w 1531"/>
                    <a:gd name="T103" fmla="*/ 57 h 1077"/>
                    <a:gd name="T104" fmla="*/ 624 w 1531"/>
                    <a:gd name="T105" fmla="*/ 170 h 1077"/>
                    <a:gd name="T106" fmla="*/ 511 w 1531"/>
                    <a:gd name="T107" fmla="*/ 170 h 1077"/>
                    <a:gd name="T108" fmla="*/ 511 w 1531"/>
                    <a:gd name="T109" fmla="*/ 227 h 1077"/>
                    <a:gd name="T110" fmla="*/ 454 w 1531"/>
                    <a:gd name="T111" fmla="*/ 227 h 1077"/>
                    <a:gd name="T112" fmla="*/ 454 w 1531"/>
                    <a:gd name="T113" fmla="*/ 340 h 1077"/>
                    <a:gd name="T114" fmla="*/ 397 w 1531"/>
                    <a:gd name="T115" fmla="*/ 340 h 1077"/>
                    <a:gd name="T116" fmla="*/ 397 w 1531"/>
                    <a:gd name="T117" fmla="*/ 284 h 1077"/>
                    <a:gd name="T118" fmla="*/ 57 w 1531"/>
                    <a:gd name="T119" fmla="*/ 284 h 1077"/>
                    <a:gd name="T120" fmla="*/ 57 w 1531"/>
                    <a:gd name="T121" fmla="*/ 340 h 1077"/>
                    <a:gd name="T122" fmla="*/ 0 w 1531"/>
                    <a:gd name="T123" fmla="*/ 340 h 1077"/>
                    <a:gd name="T124" fmla="*/ 0 w 1531"/>
                    <a:gd name="T125" fmla="*/ 397 h 10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531" h="1077">
                      <a:moveTo>
                        <a:pt x="0" y="397"/>
                      </a:moveTo>
                      <a:lnTo>
                        <a:pt x="0" y="567"/>
                      </a:lnTo>
                      <a:lnTo>
                        <a:pt x="57" y="567"/>
                      </a:lnTo>
                      <a:lnTo>
                        <a:pt x="57" y="624"/>
                      </a:lnTo>
                      <a:lnTo>
                        <a:pt x="114" y="624"/>
                      </a:lnTo>
                      <a:lnTo>
                        <a:pt x="114" y="680"/>
                      </a:lnTo>
                      <a:lnTo>
                        <a:pt x="227" y="680"/>
                      </a:lnTo>
                      <a:lnTo>
                        <a:pt x="227" y="737"/>
                      </a:lnTo>
                      <a:lnTo>
                        <a:pt x="284" y="737"/>
                      </a:lnTo>
                      <a:lnTo>
                        <a:pt x="284" y="794"/>
                      </a:lnTo>
                      <a:lnTo>
                        <a:pt x="340" y="794"/>
                      </a:lnTo>
                      <a:lnTo>
                        <a:pt x="340" y="907"/>
                      </a:lnTo>
                      <a:lnTo>
                        <a:pt x="397" y="907"/>
                      </a:lnTo>
                      <a:lnTo>
                        <a:pt x="397" y="964"/>
                      </a:lnTo>
                      <a:lnTo>
                        <a:pt x="454" y="964"/>
                      </a:lnTo>
                      <a:lnTo>
                        <a:pt x="454" y="907"/>
                      </a:lnTo>
                      <a:lnTo>
                        <a:pt x="511" y="907"/>
                      </a:lnTo>
                      <a:lnTo>
                        <a:pt x="511" y="851"/>
                      </a:lnTo>
                      <a:lnTo>
                        <a:pt x="567" y="851"/>
                      </a:lnTo>
                      <a:lnTo>
                        <a:pt x="567" y="907"/>
                      </a:lnTo>
                      <a:lnTo>
                        <a:pt x="624" y="907"/>
                      </a:lnTo>
                      <a:lnTo>
                        <a:pt x="624" y="1021"/>
                      </a:lnTo>
                      <a:lnTo>
                        <a:pt x="737" y="1021"/>
                      </a:lnTo>
                      <a:lnTo>
                        <a:pt x="737" y="1077"/>
                      </a:lnTo>
                      <a:lnTo>
                        <a:pt x="794" y="1077"/>
                      </a:lnTo>
                      <a:lnTo>
                        <a:pt x="794" y="851"/>
                      </a:lnTo>
                      <a:lnTo>
                        <a:pt x="1021" y="851"/>
                      </a:lnTo>
                      <a:lnTo>
                        <a:pt x="1021" y="907"/>
                      </a:lnTo>
                      <a:lnTo>
                        <a:pt x="1248" y="907"/>
                      </a:lnTo>
                      <a:lnTo>
                        <a:pt x="1248" y="737"/>
                      </a:lnTo>
                      <a:lnTo>
                        <a:pt x="1191" y="737"/>
                      </a:lnTo>
                      <a:lnTo>
                        <a:pt x="1191" y="624"/>
                      </a:lnTo>
                      <a:lnTo>
                        <a:pt x="1248" y="624"/>
                      </a:lnTo>
                      <a:lnTo>
                        <a:pt x="1248" y="454"/>
                      </a:lnTo>
                      <a:lnTo>
                        <a:pt x="1304" y="454"/>
                      </a:lnTo>
                      <a:lnTo>
                        <a:pt x="1304" y="397"/>
                      </a:lnTo>
                      <a:lnTo>
                        <a:pt x="1475" y="397"/>
                      </a:lnTo>
                      <a:lnTo>
                        <a:pt x="1475" y="340"/>
                      </a:lnTo>
                      <a:lnTo>
                        <a:pt x="1531" y="340"/>
                      </a:lnTo>
                      <a:lnTo>
                        <a:pt x="1531" y="170"/>
                      </a:lnTo>
                      <a:lnTo>
                        <a:pt x="1475" y="170"/>
                      </a:lnTo>
                      <a:lnTo>
                        <a:pt x="1475" y="113"/>
                      </a:lnTo>
                      <a:lnTo>
                        <a:pt x="1418" y="113"/>
                      </a:lnTo>
                      <a:lnTo>
                        <a:pt x="1418" y="57"/>
                      </a:lnTo>
                      <a:lnTo>
                        <a:pt x="1361" y="57"/>
                      </a:lnTo>
                      <a:lnTo>
                        <a:pt x="1361" y="0"/>
                      </a:lnTo>
                      <a:lnTo>
                        <a:pt x="1304" y="0"/>
                      </a:lnTo>
                      <a:lnTo>
                        <a:pt x="1021" y="0"/>
                      </a:lnTo>
                      <a:lnTo>
                        <a:pt x="1021" y="113"/>
                      </a:lnTo>
                      <a:lnTo>
                        <a:pt x="737" y="113"/>
                      </a:lnTo>
                      <a:lnTo>
                        <a:pt x="737" y="57"/>
                      </a:lnTo>
                      <a:lnTo>
                        <a:pt x="624" y="57"/>
                      </a:lnTo>
                      <a:lnTo>
                        <a:pt x="624" y="170"/>
                      </a:lnTo>
                      <a:lnTo>
                        <a:pt x="511" y="170"/>
                      </a:lnTo>
                      <a:lnTo>
                        <a:pt x="511" y="227"/>
                      </a:lnTo>
                      <a:lnTo>
                        <a:pt x="454" y="227"/>
                      </a:lnTo>
                      <a:lnTo>
                        <a:pt x="454" y="340"/>
                      </a:lnTo>
                      <a:lnTo>
                        <a:pt x="397" y="340"/>
                      </a:lnTo>
                      <a:lnTo>
                        <a:pt x="397" y="284"/>
                      </a:lnTo>
                      <a:lnTo>
                        <a:pt x="57" y="284"/>
                      </a:lnTo>
                      <a:lnTo>
                        <a:pt x="57" y="340"/>
                      </a:lnTo>
                      <a:lnTo>
                        <a:pt x="0" y="340"/>
                      </a:lnTo>
                      <a:lnTo>
                        <a:pt x="0" y="39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03" name="Freeform 51">
                  <a:extLst>
                    <a:ext uri="{FF2B5EF4-FFF2-40B4-BE49-F238E27FC236}">
                      <a16:creationId xmlns:a16="http://schemas.microsoft.com/office/drawing/2014/main" id="{75BB3AC8-6B3F-4EA5-844D-09EFA0F997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09" y="3761"/>
                  <a:ext cx="908" cy="851"/>
                </a:xfrm>
                <a:custGeom>
                  <a:avLst/>
                  <a:gdLst>
                    <a:gd name="T0" fmla="*/ 681 w 908"/>
                    <a:gd name="T1" fmla="*/ 0 h 851"/>
                    <a:gd name="T2" fmla="*/ 624 w 908"/>
                    <a:gd name="T3" fmla="*/ 0 h 851"/>
                    <a:gd name="T4" fmla="*/ 624 w 908"/>
                    <a:gd name="T5" fmla="*/ 227 h 851"/>
                    <a:gd name="T6" fmla="*/ 397 w 908"/>
                    <a:gd name="T7" fmla="*/ 227 h 851"/>
                    <a:gd name="T8" fmla="*/ 397 w 908"/>
                    <a:gd name="T9" fmla="*/ 284 h 851"/>
                    <a:gd name="T10" fmla="*/ 114 w 908"/>
                    <a:gd name="T11" fmla="*/ 284 h 851"/>
                    <a:gd name="T12" fmla="*/ 114 w 908"/>
                    <a:gd name="T13" fmla="*/ 397 h 851"/>
                    <a:gd name="T14" fmla="*/ 0 w 908"/>
                    <a:gd name="T15" fmla="*/ 397 h 851"/>
                    <a:gd name="T16" fmla="*/ 0 w 908"/>
                    <a:gd name="T17" fmla="*/ 510 h 851"/>
                    <a:gd name="T18" fmla="*/ 114 w 908"/>
                    <a:gd name="T19" fmla="*/ 510 h 851"/>
                    <a:gd name="T20" fmla="*/ 114 w 908"/>
                    <a:gd name="T21" fmla="*/ 681 h 851"/>
                    <a:gd name="T22" fmla="*/ 284 w 908"/>
                    <a:gd name="T23" fmla="*/ 681 h 851"/>
                    <a:gd name="T24" fmla="*/ 284 w 908"/>
                    <a:gd name="T25" fmla="*/ 567 h 851"/>
                    <a:gd name="T26" fmla="*/ 454 w 908"/>
                    <a:gd name="T27" fmla="*/ 567 h 851"/>
                    <a:gd name="T28" fmla="*/ 454 w 908"/>
                    <a:gd name="T29" fmla="*/ 681 h 851"/>
                    <a:gd name="T30" fmla="*/ 511 w 908"/>
                    <a:gd name="T31" fmla="*/ 681 h 851"/>
                    <a:gd name="T32" fmla="*/ 511 w 908"/>
                    <a:gd name="T33" fmla="*/ 851 h 851"/>
                    <a:gd name="T34" fmla="*/ 567 w 908"/>
                    <a:gd name="T35" fmla="*/ 851 h 851"/>
                    <a:gd name="T36" fmla="*/ 567 w 908"/>
                    <a:gd name="T37" fmla="*/ 794 h 851"/>
                    <a:gd name="T38" fmla="*/ 624 w 908"/>
                    <a:gd name="T39" fmla="*/ 794 h 851"/>
                    <a:gd name="T40" fmla="*/ 624 w 908"/>
                    <a:gd name="T41" fmla="*/ 737 h 851"/>
                    <a:gd name="T42" fmla="*/ 681 w 908"/>
                    <a:gd name="T43" fmla="*/ 737 h 851"/>
                    <a:gd name="T44" fmla="*/ 681 w 908"/>
                    <a:gd name="T45" fmla="*/ 624 h 851"/>
                    <a:gd name="T46" fmla="*/ 851 w 908"/>
                    <a:gd name="T47" fmla="*/ 624 h 851"/>
                    <a:gd name="T48" fmla="*/ 851 w 908"/>
                    <a:gd name="T49" fmla="*/ 454 h 851"/>
                    <a:gd name="T50" fmla="*/ 908 w 908"/>
                    <a:gd name="T51" fmla="*/ 454 h 851"/>
                    <a:gd name="T52" fmla="*/ 908 w 908"/>
                    <a:gd name="T53" fmla="*/ 397 h 851"/>
                    <a:gd name="T54" fmla="*/ 851 w 908"/>
                    <a:gd name="T55" fmla="*/ 397 h 851"/>
                    <a:gd name="T56" fmla="*/ 851 w 908"/>
                    <a:gd name="T57" fmla="*/ 340 h 851"/>
                    <a:gd name="T58" fmla="*/ 794 w 908"/>
                    <a:gd name="T59" fmla="*/ 340 h 851"/>
                    <a:gd name="T60" fmla="*/ 794 w 908"/>
                    <a:gd name="T61" fmla="*/ 114 h 851"/>
                    <a:gd name="T62" fmla="*/ 737 w 908"/>
                    <a:gd name="T63" fmla="*/ 114 h 851"/>
                    <a:gd name="T64" fmla="*/ 737 w 908"/>
                    <a:gd name="T65" fmla="*/ 57 h 851"/>
                    <a:gd name="T66" fmla="*/ 681 w 908"/>
                    <a:gd name="T67" fmla="*/ 57 h 851"/>
                    <a:gd name="T68" fmla="*/ 681 w 908"/>
                    <a:gd name="T69" fmla="*/ 0 h 8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908" h="851">
                      <a:moveTo>
                        <a:pt x="681" y="0"/>
                      </a:moveTo>
                      <a:lnTo>
                        <a:pt x="624" y="0"/>
                      </a:lnTo>
                      <a:lnTo>
                        <a:pt x="624" y="227"/>
                      </a:lnTo>
                      <a:lnTo>
                        <a:pt x="397" y="227"/>
                      </a:lnTo>
                      <a:lnTo>
                        <a:pt x="397" y="284"/>
                      </a:lnTo>
                      <a:lnTo>
                        <a:pt x="114" y="284"/>
                      </a:lnTo>
                      <a:lnTo>
                        <a:pt x="114" y="397"/>
                      </a:lnTo>
                      <a:lnTo>
                        <a:pt x="0" y="397"/>
                      </a:lnTo>
                      <a:lnTo>
                        <a:pt x="0" y="510"/>
                      </a:lnTo>
                      <a:lnTo>
                        <a:pt x="114" y="510"/>
                      </a:lnTo>
                      <a:lnTo>
                        <a:pt x="114" y="681"/>
                      </a:lnTo>
                      <a:lnTo>
                        <a:pt x="284" y="681"/>
                      </a:lnTo>
                      <a:lnTo>
                        <a:pt x="284" y="567"/>
                      </a:lnTo>
                      <a:lnTo>
                        <a:pt x="454" y="567"/>
                      </a:lnTo>
                      <a:lnTo>
                        <a:pt x="454" y="681"/>
                      </a:lnTo>
                      <a:lnTo>
                        <a:pt x="511" y="681"/>
                      </a:lnTo>
                      <a:lnTo>
                        <a:pt x="511" y="851"/>
                      </a:lnTo>
                      <a:lnTo>
                        <a:pt x="567" y="851"/>
                      </a:lnTo>
                      <a:lnTo>
                        <a:pt x="567" y="794"/>
                      </a:lnTo>
                      <a:lnTo>
                        <a:pt x="624" y="794"/>
                      </a:lnTo>
                      <a:lnTo>
                        <a:pt x="624" y="737"/>
                      </a:lnTo>
                      <a:lnTo>
                        <a:pt x="681" y="737"/>
                      </a:lnTo>
                      <a:lnTo>
                        <a:pt x="681" y="624"/>
                      </a:lnTo>
                      <a:lnTo>
                        <a:pt x="851" y="624"/>
                      </a:lnTo>
                      <a:lnTo>
                        <a:pt x="851" y="454"/>
                      </a:lnTo>
                      <a:lnTo>
                        <a:pt x="908" y="454"/>
                      </a:lnTo>
                      <a:lnTo>
                        <a:pt x="908" y="397"/>
                      </a:lnTo>
                      <a:lnTo>
                        <a:pt x="851" y="397"/>
                      </a:lnTo>
                      <a:lnTo>
                        <a:pt x="851" y="340"/>
                      </a:lnTo>
                      <a:lnTo>
                        <a:pt x="794" y="340"/>
                      </a:lnTo>
                      <a:lnTo>
                        <a:pt x="794" y="114"/>
                      </a:lnTo>
                      <a:lnTo>
                        <a:pt x="737" y="114"/>
                      </a:lnTo>
                      <a:lnTo>
                        <a:pt x="737" y="57"/>
                      </a:lnTo>
                      <a:lnTo>
                        <a:pt x="681" y="57"/>
                      </a:lnTo>
                      <a:lnTo>
                        <a:pt x="681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04" name="Freeform 52">
                  <a:extLst>
                    <a:ext uri="{FF2B5EF4-FFF2-40B4-BE49-F238E27FC236}">
                      <a16:creationId xmlns:a16="http://schemas.microsoft.com/office/drawing/2014/main" id="{99C95552-F560-47E1-91D1-C61B5E316C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53" y="3478"/>
                  <a:ext cx="907" cy="567"/>
                </a:xfrm>
                <a:custGeom>
                  <a:avLst/>
                  <a:gdLst>
                    <a:gd name="T0" fmla="*/ 907 w 907"/>
                    <a:gd name="T1" fmla="*/ 56 h 567"/>
                    <a:gd name="T2" fmla="*/ 793 w 907"/>
                    <a:gd name="T3" fmla="*/ 56 h 567"/>
                    <a:gd name="T4" fmla="*/ 793 w 907"/>
                    <a:gd name="T5" fmla="*/ 113 h 567"/>
                    <a:gd name="T6" fmla="*/ 737 w 907"/>
                    <a:gd name="T7" fmla="*/ 113 h 567"/>
                    <a:gd name="T8" fmla="*/ 737 w 907"/>
                    <a:gd name="T9" fmla="*/ 56 h 567"/>
                    <a:gd name="T10" fmla="*/ 567 w 907"/>
                    <a:gd name="T11" fmla="*/ 56 h 567"/>
                    <a:gd name="T12" fmla="*/ 567 w 907"/>
                    <a:gd name="T13" fmla="*/ 0 h 567"/>
                    <a:gd name="T14" fmla="*/ 397 w 907"/>
                    <a:gd name="T15" fmla="*/ 0 h 567"/>
                    <a:gd name="T16" fmla="*/ 397 w 907"/>
                    <a:gd name="T17" fmla="*/ 56 h 567"/>
                    <a:gd name="T18" fmla="*/ 340 w 907"/>
                    <a:gd name="T19" fmla="*/ 56 h 567"/>
                    <a:gd name="T20" fmla="*/ 340 w 907"/>
                    <a:gd name="T21" fmla="*/ 170 h 567"/>
                    <a:gd name="T22" fmla="*/ 226 w 907"/>
                    <a:gd name="T23" fmla="*/ 170 h 567"/>
                    <a:gd name="T24" fmla="*/ 226 w 907"/>
                    <a:gd name="T25" fmla="*/ 226 h 567"/>
                    <a:gd name="T26" fmla="*/ 226 w 907"/>
                    <a:gd name="T27" fmla="*/ 283 h 567"/>
                    <a:gd name="T28" fmla="*/ 170 w 907"/>
                    <a:gd name="T29" fmla="*/ 283 h 567"/>
                    <a:gd name="T30" fmla="*/ 170 w 907"/>
                    <a:gd name="T31" fmla="*/ 397 h 567"/>
                    <a:gd name="T32" fmla="*/ 113 w 907"/>
                    <a:gd name="T33" fmla="*/ 397 h 567"/>
                    <a:gd name="T34" fmla="*/ 113 w 907"/>
                    <a:gd name="T35" fmla="*/ 453 h 567"/>
                    <a:gd name="T36" fmla="*/ 0 w 907"/>
                    <a:gd name="T37" fmla="*/ 453 h 567"/>
                    <a:gd name="T38" fmla="*/ 0 w 907"/>
                    <a:gd name="T39" fmla="*/ 510 h 567"/>
                    <a:gd name="T40" fmla="*/ 56 w 907"/>
                    <a:gd name="T41" fmla="*/ 510 h 567"/>
                    <a:gd name="T42" fmla="*/ 56 w 907"/>
                    <a:gd name="T43" fmla="*/ 567 h 567"/>
                    <a:gd name="T44" fmla="*/ 453 w 907"/>
                    <a:gd name="T45" fmla="*/ 567 h 567"/>
                    <a:gd name="T46" fmla="*/ 453 w 907"/>
                    <a:gd name="T47" fmla="*/ 510 h 567"/>
                    <a:gd name="T48" fmla="*/ 680 w 907"/>
                    <a:gd name="T49" fmla="*/ 510 h 567"/>
                    <a:gd name="T50" fmla="*/ 680 w 907"/>
                    <a:gd name="T51" fmla="*/ 283 h 567"/>
                    <a:gd name="T52" fmla="*/ 737 w 907"/>
                    <a:gd name="T53" fmla="*/ 283 h 567"/>
                    <a:gd name="T54" fmla="*/ 737 w 907"/>
                    <a:gd name="T55" fmla="*/ 226 h 567"/>
                    <a:gd name="T56" fmla="*/ 793 w 907"/>
                    <a:gd name="T57" fmla="*/ 226 h 567"/>
                    <a:gd name="T58" fmla="*/ 793 w 907"/>
                    <a:gd name="T59" fmla="*/ 170 h 567"/>
                    <a:gd name="T60" fmla="*/ 850 w 907"/>
                    <a:gd name="T61" fmla="*/ 170 h 567"/>
                    <a:gd name="T62" fmla="*/ 850 w 907"/>
                    <a:gd name="T63" fmla="*/ 113 h 567"/>
                    <a:gd name="T64" fmla="*/ 907 w 907"/>
                    <a:gd name="T65" fmla="*/ 113 h 567"/>
                    <a:gd name="T66" fmla="*/ 907 w 907"/>
                    <a:gd name="T67" fmla="*/ 56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907" h="567">
                      <a:moveTo>
                        <a:pt x="907" y="56"/>
                      </a:moveTo>
                      <a:lnTo>
                        <a:pt x="793" y="56"/>
                      </a:lnTo>
                      <a:lnTo>
                        <a:pt x="793" y="113"/>
                      </a:lnTo>
                      <a:lnTo>
                        <a:pt x="737" y="113"/>
                      </a:lnTo>
                      <a:lnTo>
                        <a:pt x="737" y="56"/>
                      </a:lnTo>
                      <a:lnTo>
                        <a:pt x="567" y="56"/>
                      </a:lnTo>
                      <a:lnTo>
                        <a:pt x="567" y="0"/>
                      </a:lnTo>
                      <a:lnTo>
                        <a:pt x="397" y="0"/>
                      </a:lnTo>
                      <a:lnTo>
                        <a:pt x="397" y="56"/>
                      </a:lnTo>
                      <a:lnTo>
                        <a:pt x="340" y="56"/>
                      </a:lnTo>
                      <a:lnTo>
                        <a:pt x="340" y="170"/>
                      </a:lnTo>
                      <a:lnTo>
                        <a:pt x="226" y="170"/>
                      </a:lnTo>
                      <a:lnTo>
                        <a:pt x="226" y="226"/>
                      </a:lnTo>
                      <a:lnTo>
                        <a:pt x="226" y="283"/>
                      </a:lnTo>
                      <a:lnTo>
                        <a:pt x="170" y="283"/>
                      </a:lnTo>
                      <a:lnTo>
                        <a:pt x="170" y="397"/>
                      </a:lnTo>
                      <a:lnTo>
                        <a:pt x="113" y="397"/>
                      </a:lnTo>
                      <a:lnTo>
                        <a:pt x="113" y="453"/>
                      </a:lnTo>
                      <a:lnTo>
                        <a:pt x="0" y="453"/>
                      </a:lnTo>
                      <a:lnTo>
                        <a:pt x="0" y="510"/>
                      </a:lnTo>
                      <a:lnTo>
                        <a:pt x="56" y="510"/>
                      </a:lnTo>
                      <a:lnTo>
                        <a:pt x="56" y="567"/>
                      </a:lnTo>
                      <a:lnTo>
                        <a:pt x="453" y="567"/>
                      </a:lnTo>
                      <a:lnTo>
                        <a:pt x="453" y="510"/>
                      </a:lnTo>
                      <a:lnTo>
                        <a:pt x="680" y="510"/>
                      </a:lnTo>
                      <a:lnTo>
                        <a:pt x="680" y="283"/>
                      </a:lnTo>
                      <a:lnTo>
                        <a:pt x="737" y="283"/>
                      </a:lnTo>
                      <a:lnTo>
                        <a:pt x="737" y="226"/>
                      </a:lnTo>
                      <a:lnTo>
                        <a:pt x="793" y="226"/>
                      </a:lnTo>
                      <a:lnTo>
                        <a:pt x="793" y="170"/>
                      </a:lnTo>
                      <a:lnTo>
                        <a:pt x="850" y="170"/>
                      </a:lnTo>
                      <a:lnTo>
                        <a:pt x="850" y="113"/>
                      </a:lnTo>
                      <a:lnTo>
                        <a:pt x="907" y="113"/>
                      </a:lnTo>
                      <a:lnTo>
                        <a:pt x="907" y="56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05" name="Freeform 53">
                  <a:extLst>
                    <a:ext uri="{FF2B5EF4-FFF2-40B4-BE49-F238E27FC236}">
                      <a16:creationId xmlns:a16="http://schemas.microsoft.com/office/drawing/2014/main" id="{7112B5B4-8A04-45CC-83D2-BBFB234C73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26" y="2684"/>
                  <a:ext cx="624" cy="1247"/>
                </a:xfrm>
                <a:custGeom>
                  <a:avLst/>
                  <a:gdLst>
                    <a:gd name="T0" fmla="*/ 283 w 624"/>
                    <a:gd name="T1" fmla="*/ 56 h 1247"/>
                    <a:gd name="T2" fmla="*/ 340 w 624"/>
                    <a:gd name="T3" fmla="*/ 56 h 1247"/>
                    <a:gd name="T4" fmla="*/ 340 w 624"/>
                    <a:gd name="T5" fmla="*/ 0 h 1247"/>
                    <a:gd name="T6" fmla="*/ 510 w 624"/>
                    <a:gd name="T7" fmla="*/ 0 h 1247"/>
                    <a:gd name="T8" fmla="*/ 510 w 624"/>
                    <a:gd name="T9" fmla="*/ 170 h 1247"/>
                    <a:gd name="T10" fmla="*/ 510 w 624"/>
                    <a:gd name="T11" fmla="*/ 228 h 1247"/>
                    <a:gd name="T12" fmla="*/ 453 w 624"/>
                    <a:gd name="T13" fmla="*/ 227 h 1247"/>
                    <a:gd name="T14" fmla="*/ 453 w 624"/>
                    <a:gd name="T15" fmla="*/ 340 h 1247"/>
                    <a:gd name="T16" fmla="*/ 510 w 624"/>
                    <a:gd name="T17" fmla="*/ 340 h 1247"/>
                    <a:gd name="T18" fmla="*/ 510 w 624"/>
                    <a:gd name="T19" fmla="*/ 453 h 1247"/>
                    <a:gd name="T20" fmla="*/ 453 w 624"/>
                    <a:gd name="T21" fmla="*/ 453 h 1247"/>
                    <a:gd name="T22" fmla="*/ 453 w 624"/>
                    <a:gd name="T23" fmla="*/ 510 h 1247"/>
                    <a:gd name="T24" fmla="*/ 397 w 624"/>
                    <a:gd name="T25" fmla="*/ 510 h 1247"/>
                    <a:gd name="T26" fmla="*/ 397 w 624"/>
                    <a:gd name="T27" fmla="*/ 624 h 1247"/>
                    <a:gd name="T28" fmla="*/ 453 w 624"/>
                    <a:gd name="T29" fmla="*/ 624 h 1247"/>
                    <a:gd name="T30" fmla="*/ 453 w 624"/>
                    <a:gd name="T31" fmla="*/ 794 h 1247"/>
                    <a:gd name="T32" fmla="*/ 624 w 624"/>
                    <a:gd name="T33" fmla="*/ 794 h 1247"/>
                    <a:gd name="T34" fmla="*/ 624 w 624"/>
                    <a:gd name="T35" fmla="*/ 850 h 1247"/>
                    <a:gd name="T36" fmla="*/ 567 w 624"/>
                    <a:gd name="T37" fmla="*/ 850 h 1247"/>
                    <a:gd name="T38" fmla="*/ 567 w 624"/>
                    <a:gd name="T39" fmla="*/ 964 h 1247"/>
                    <a:gd name="T40" fmla="*/ 453 w 624"/>
                    <a:gd name="T41" fmla="*/ 964 h 1247"/>
                    <a:gd name="T42" fmla="*/ 453 w 624"/>
                    <a:gd name="T43" fmla="*/ 1077 h 1247"/>
                    <a:gd name="T44" fmla="*/ 397 w 624"/>
                    <a:gd name="T45" fmla="*/ 1077 h 1247"/>
                    <a:gd name="T46" fmla="*/ 397 w 624"/>
                    <a:gd name="T47" fmla="*/ 1191 h 1247"/>
                    <a:gd name="T48" fmla="*/ 340 w 624"/>
                    <a:gd name="T49" fmla="*/ 1191 h 1247"/>
                    <a:gd name="T50" fmla="*/ 340 w 624"/>
                    <a:gd name="T51" fmla="*/ 1247 h 1247"/>
                    <a:gd name="T52" fmla="*/ 113 w 624"/>
                    <a:gd name="T53" fmla="*/ 1247 h 1247"/>
                    <a:gd name="T54" fmla="*/ 113 w 624"/>
                    <a:gd name="T55" fmla="*/ 1077 h 1247"/>
                    <a:gd name="T56" fmla="*/ 57 w 624"/>
                    <a:gd name="T57" fmla="*/ 1077 h 1247"/>
                    <a:gd name="T58" fmla="*/ 57 w 624"/>
                    <a:gd name="T59" fmla="*/ 964 h 1247"/>
                    <a:gd name="T60" fmla="*/ 0 w 624"/>
                    <a:gd name="T61" fmla="*/ 964 h 1247"/>
                    <a:gd name="T62" fmla="*/ 0 w 624"/>
                    <a:gd name="T63" fmla="*/ 907 h 1247"/>
                    <a:gd name="T64" fmla="*/ 57 w 624"/>
                    <a:gd name="T65" fmla="*/ 907 h 1247"/>
                    <a:gd name="T66" fmla="*/ 57 w 624"/>
                    <a:gd name="T67" fmla="*/ 850 h 1247"/>
                    <a:gd name="T68" fmla="*/ 0 w 624"/>
                    <a:gd name="T69" fmla="*/ 850 h 1247"/>
                    <a:gd name="T70" fmla="*/ 0 w 624"/>
                    <a:gd name="T71" fmla="*/ 794 h 1247"/>
                    <a:gd name="T72" fmla="*/ 57 w 624"/>
                    <a:gd name="T73" fmla="*/ 794 h 1247"/>
                    <a:gd name="T74" fmla="*/ 57 w 624"/>
                    <a:gd name="T75" fmla="*/ 567 h 1247"/>
                    <a:gd name="T76" fmla="*/ 113 w 624"/>
                    <a:gd name="T77" fmla="*/ 567 h 1247"/>
                    <a:gd name="T78" fmla="*/ 113 w 624"/>
                    <a:gd name="T79" fmla="*/ 510 h 1247"/>
                    <a:gd name="T80" fmla="*/ 170 w 624"/>
                    <a:gd name="T81" fmla="*/ 510 h 1247"/>
                    <a:gd name="T82" fmla="*/ 170 w 624"/>
                    <a:gd name="T83" fmla="*/ 397 h 1247"/>
                    <a:gd name="T84" fmla="*/ 227 w 624"/>
                    <a:gd name="T85" fmla="*/ 397 h 1247"/>
                    <a:gd name="T86" fmla="*/ 227 w 624"/>
                    <a:gd name="T87" fmla="*/ 340 h 1247"/>
                    <a:gd name="T88" fmla="*/ 283 w 624"/>
                    <a:gd name="T89" fmla="*/ 340 h 1247"/>
                    <a:gd name="T90" fmla="*/ 283 w 624"/>
                    <a:gd name="T91" fmla="*/ 113 h 1247"/>
                    <a:gd name="T92" fmla="*/ 283 w 624"/>
                    <a:gd name="T93" fmla="*/ 56 h 1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24" h="1247">
                      <a:moveTo>
                        <a:pt x="283" y="56"/>
                      </a:moveTo>
                      <a:lnTo>
                        <a:pt x="340" y="56"/>
                      </a:lnTo>
                      <a:lnTo>
                        <a:pt x="340" y="0"/>
                      </a:lnTo>
                      <a:lnTo>
                        <a:pt x="510" y="0"/>
                      </a:lnTo>
                      <a:lnTo>
                        <a:pt x="510" y="170"/>
                      </a:lnTo>
                      <a:lnTo>
                        <a:pt x="510" y="228"/>
                      </a:lnTo>
                      <a:lnTo>
                        <a:pt x="453" y="227"/>
                      </a:lnTo>
                      <a:lnTo>
                        <a:pt x="453" y="340"/>
                      </a:lnTo>
                      <a:lnTo>
                        <a:pt x="510" y="340"/>
                      </a:lnTo>
                      <a:lnTo>
                        <a:pt x="510" y="453"/>
                      </a:lnTo>
                      <a:lnTo>
                        <a:pt x="453" y="453"/>
                      </a:lnTo>
                      <a:lnTo>
                        <a:pt x="453" y="510"/>
                      </a:lnTo>
                      <a:lnTo>
                        <a:pt x="397" y="510"/>
                      </a:lnTo>
                      <a:lnTo>
                        <a:pt x="397" y="624"/>
                      </a:lnTo>
                      <a:lnTo>
                        <a:pt x="453" y="624"/>
                      </a:lnTo>
                      <a:lnTo>
                        <a:pt x="453" y="794"/>
                      </a:lnTo>
                      <a:lnTo>
                        <a:pt x="624" y="794"/>
                      </a:lnTo>
                      <a:lnTo>
                        <a:pt x="624" y="850"/>
                      </a:lnTo>
                      <a:lnTo>
                        <a:pt x="567" y="850"/>
                      </a:lnTo>
                      <a:lnTo>
                        <a:pt x="567" y="964"/>
                      </a:lnTo>
                      <a:lnTo>
                        <a:pt x="453" y="964"/>
                      </a:lnTo>
                      <a:lnTo>
                        <a:pt x="453" y="1077"/>
                      </a:lnTo>
                      <a:lnTo>
                        <a:pt x="397" y="1077"/>
                      </a:lnTo>
                      <a:lnTo>
                        <a:pt x="397" y="1191"/>
                      </a:lnTo>
                      <a:lnTo>
                        <a:pt x="340" y="1191"/>
                      </a:lnTo>
                      <a:lnTo>
                        <a:pt x="340" y="1247"/>
                      </a:lnTo>
                      <a:lnTo>
                        <a:pt x="113" y="1247"/>
                      </a:lnTo>
                      <a:lnTo>
                        <a:pt x="113" y="1077"/>
                      </a:lnTo>
                      <a:lnTo>
                        <a:pt x="57" y="1077"/>
                      </a:lnTo>
                      <a:lnTo>
                        <a:pt x="57" y="964"/>
                      </a:lnTo>
                      <a:lnTo>
                        <a:pt x="0" y="964"/>
                      </a:lnTo>
                      <a:lnTo>
                        <a:pt x="0" y="907"/>
                      </a:lnTo>
                      <a:lnTo>
                        <a:pt x="57" y="907"/>
                      </a:lnTo>
                      <a:lnTo>
                        <a:pt x="57" y="850"/>
                      </a:lnTo>
                      <a:lnTo>
                        <a:pt x="0" y="850"/>
                      </a:lnTo>
                      <a:lnTo>
                        <a:pt x="0" y="794"/>
                      </a:lnTo>
                      <a:lnTo>
                        <a:pt x="57" y="794"/>
                      </a:lnTo>
                      <a:lnTo>
                        <a:pt x="57" y="567"/>
                      </a:lnTo>
                      <a:lnTo>
                        <a:pt x="113" y="567"/>
                      </a:lnTo>
                      <a:lnTo>
                        <a:pt x="113" y="510"/>
                      </a:lnTo>
                      <a:lnTo>
                        <a:pt x="170" y="510"/>
                      </a:lnTo>
                      <a:lnTo>
                        <a:pt x="170" y="397"/>
                      </a:lnTo>
                      <a:lnTo>
                        <a:pt x="227" y="397"/>
                      </a:lnTo>
                      <a:lnTo>
                        <a:pt x="227" y="340"/>
                      </a:lnTo>
                      <a:lnTo>
                        <a:pt x="283" y="340"/>
                      </a:lnTo>
                      <a:lnTo>
                        <a:pt x="283" y="113"/>
                      </a:lnTo>
                      <a:lnTo>
                        <a:pt x="283" y="56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06" name="Freeform 54">
                  <a:extLst>
                    <a:ext uri="{FF2B5EF4-FFF2-40B4-BE49-F238E27FC236}">
                      <a16:creationId xmlns:a16="http://schemas.microsoft.com/office/drawing/2014/main" id="{D89BE2D2-20E4-4F18-B2C4-EF5F9838E6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8" y="5576"/>
                  <a:ext cx="114" cy="113"/>
                </a:xfrm>
                <a:custGeom>
                  <a:avLst/>
                  <a:gdLst>
                    <a:gd name="T0" fmla="*/ 0 w 114"/>
                    <a:gd name="T1" fmla="*/ 0 h 113"/>
                    <a:gd name="T2" fmla="*/ 0 w 114"/>
                    <a:gd name="T3" fmla="*/ 113 h 113"/>
                    <a:gd name="T4" fmla="*/ 114 w 114"/>
                    <a:gd name="T5" fmla="*/ 113 h 113"/>
                    <a:gd name="T6" fmla="*/ 114 w 114"/>
                    <a:gd name="T7" fmla="*/ 0 h 113"/>
                    <a:gd name="T8" fmla="*/ 0 w 114"/>
                    <a:gd name="T9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113">
                      <a:moveTo>
                        <a:pt x="0" y="0"/>
                      </a:moveTo>
                      <a:lnTo>
                        <a:pt x="0" y="113"/>
                      </a:lnTo>
                      <a:lnTo>
                        <a:pt x="114" y="113"/>
                      </a:lnTo>
                      <a:lnTo>
                        <a:pt x="11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07" name="Freeform 55">
                  <a:extLst>
                    <a:ext uri="{FF2B5EF4-FFF2-40B4-BE49-F238E27FC236}">
                      <a16:creationId xmlns:a16="http://schemas.microsoft.com/office/drawing/2014/main" id="{CF1C527C-FC21-4FEF-AEC8-589C303119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08" y="5462"/>
                  <a:ext cx="170" cy="170"/>
                </a:xfrm>
                <a:custGeom>
                  <a:avLst/>
                  <a:gdLst>
                    <a:gd name="T0" fmla="*/ 0 w 170"/>
                    <a:gd name="T1" fmla="*/ 0 h 170"/>
                    <a:gd name="T2" fmla="*/ 170 w 170"/>
                    <a:gd name="T3" fmla="*/ 0 h 170"/>
                    <a:gd name="T4" fmla="*/ 170 w 170"/>
                    <a:gd name="T5" fmla="*/ 170 h 170"/>
                    <a:gd name="T6" fmla="*/ 114 w 170"/>
                    <a:gd name="T7" fmla="*/ 170 h 170"/>
                    <a:gd name="T8" fmla="*/ 114 w 170"/>
                    <a:gd name="T9" fmla="*/ 114 h 170"/>
                    <a:gd name="T10" fmla="*/ 57 w 170"/>
                    <a:gd name="T11" fmla="*/ 114 h 170"/>
                    <a:gd name="T12" fmla="*/ 57 w 170"/>
                    <a:gd name="T13" fmla="*/ 57 h 170"/>
                    <a:gd name="T14" fmla="*/ 0 w 170"/>
                    <a:gd name="T15" fmla="*/ 57 h 170"/>
                    <a:gd name="T16" fmla="*/ 0 w 170"/>
                    <a:gd name="T17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0" h="170">
                      <a:moveTo>
                        <a:pt x="0" y="0"/>
                      </a:moveTo>
                      <a:lnTo>
                        <a:pt x="170" y="0"/>
                      </a:lnTo>
                      <a:lnTo>
                        <a:pt x="170" y="170"/>
                      </a:lnTo>
                      <a:lnTo>
                        <a:pt x="114" y="170"/>
                      </a:lnTo>
                      <a:lnTo>
                        <a:pt x="114" y="114"/>
                      </a:lnTo>
                      <a:lnTo>
                        <a:pt x="57" y="114"/>
                      </a:lnTo>
                      <a:lnTo>
                        <a:pt x="57" y="57"/>
                      </a:lnTo>
                      <a:lnTo>
                        <a:pt x="0" y="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08" name="Freeform 56">
                  <a:extLst>
                    <a:ext uri="{FF2B5EF4-FFF2-40B4-BE49-F238E27FC236}">
                      <a16:creationId xmlns:a16="http://schemas.microsoft.com/office/drawing/2014/main" id="{ACF45ACD-C8BC-43E0-81DF-C3F6374A9C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35" y="3364"/>
                  <a:ext cx="1077" cy="1701"/>
                </a:xfrm>
                <a:custGeom>
                  <a:avLst/>
                  <a:gdLst>
                    <a:gd name="T0" fmla="*/ 794 w 1077"/>
                    <a:gd name="T1" fmla="*/ 1701 h 1701"/>
                    <a:gd name="T2" fmla="*/ 624 w 1077"/>
                    <a:gd name="T3" fmla="*/ 1645 h 1701"/>
                    <a:gd name="T4" fmla="*/ 567 w 1077"/>
                    <a:gd name="T5" fmla="*/ 1701 h 1701"/>
                    <a:gd name="T6" fmla="*/ 454 w 1077"/>
                    <a:gd name="T7" fmla="*/ 1645 h 1701"/>
                    <a:gd name="T8" fmla="*/ 397 w 1077"/>
                    <a:gd name="T9" fmla="*/ 1701 h 1701"/>
                    <a:gd name="T10" fmla="*/ 113 w 1077"/>
                    <a:gd name="T11" fmla="*/ 1645 h 1701"/>
                    <a:gd name="T12" fmla="*/ 57 w 1077"/>
                    <a:gd name="T13" fmla="*/ 1701 h 1701"/>
                    <a:gd name="T14" fmla="*/ 0 w 1077"/>
                    <a:gd name="T15" fmla="*/ 1531 h 1701"/>
                    <a:gd name="T16" fmla="*/ 113 w 1077"/>
                    <a:gd name="T17" fmla="*/ 1474 h 1701"/>
                    <a:gd name="T18" fmla="*/ 170 w 1077"/>
                    <a:gd name="T19" fmla="*/ 1361 h 1701"/>
                    <a:gd name="T20" fmla="*/ 284 w 1077"/>
                    <a:gd name="T21" fmla="*/ 1418 h 1701"/>
                    <a:gd name="T22" fmla="*/ 170 w 1077"/>
                    <a:gd name="T23" fmla="*/ 1248 h 1701"/>
                    <a:gd name="T24" fmla="*/ 113 w 1077"/>
                    <a:gd name="T25" fmla="*/ 1191 h 1701"/>
                    <a:gd name="T26" fmla="*/ 170 w 1077"/>
                    <a:gd name="T27" fmla="*/ 1078 h 1701"/>
                    <a:gd name="T28" fmla="*/ 57 w 1077"/>
                    <a:gd name="T29" fmla="*/ 1021 h 1701"/>
                    <a:gd name="T30" fmla="*/ 113 w 1077"/>
                    <a:gd name="T31" fmla="*/ 511 h 1701"/>
                    <a:gd name="T32" fmla="*/ 170 w 1077"/>
                    <a:gd name="T33" fmla="*/ 340 h 1701"/>
                    <a:gd name="T34" fmla="*/ 227 w 1077"/>
                    <a:gd name="T35" fmla="*/ 170 h 1701"/>
                    <a:gd name="T36" fmla="*/ 567 w 1077"/>
                    <a:gd name="T37" fmla="*/ 0 h 1701"/>
                    <a:gd name="T38" fmla="*/ 624 w 1077"/>
                    <a:gd name="T39" fmla="*/ 57 h 1701"/>
                    <a:gd name="T40" fmla="*/ 681 w 1077"/>
                    <a:gd name="T41" fmla="*/ 170 h 1701"/>
                    <a:gd name="T42" fmla="*/ 624 w 1077"/>
                    <a:gd name="T43" fmla="*/ 284 h 1701"/>
                    <a:gd name="T44" fmla="*/ 681 w 1077"/>
                    <a:gd name="T45" fmla="*/ 624 h 1701"/>
                    <a:gd name="T46" fmla="*/ 737 w 1077"/>
                    <a:gd name="T47" fmla="*/ 737 h 1701"/>
                    <a:gd name="T48" fmla="*/ 907 w 1077"/>
                    <a:gd name="T49" fmla="*/ 794 h 1701"/>
                    <a:gd name="T50" fmla="*/ 964 w 1077"/>
                    <a:gd name="T51" fmla="*/ 851 h 1701"/>
                    <a:gd name="T52" fmla="*/ 1021 w 1077"/>
                    <a:gd name="T53" fmla="*/ 907 h 1701"/>
                    <a:gd name="T54" fmla="*/ 964 w 1077"/>
                    <a:gd name="T55" fmla="*/ 1021 h 1701"/>
                    <a:gd name="T56" fmla="*/ 1021 w 1077"/>
                    <a:gd name="T57" fmla="*/ 1078 h 1701"/>
                    <a:gd name="T58" fmla="*/ 1077 w 1077"/>
                    <a:gd name="T59" fmla="*/ 1134 h 1701"/>
                    <a:gd name="T60" fmla="*/ 1021 w 1077"/>
                    <a:gd name="T61" fmla="*/ 1191 h 1701"/>
                    <a:gd name="T62" fmla="*/ 907 w 1077"/>
                    <a:gd name="T63" fmla="*/ 1304 h 1701"/>
                    <a:gd name="T64" fmla="*/ 794 w 1077"/>
                    <a:gd name="T65" fmla="*/ 1531 h 1701"/>
                    <a:gd name="T66" fmla="*/ 851 w 1077"/>
                    <a:gd name="T67" fmla="*/ 1588 h 17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077" h="1701">
                      <a:moveTo>
                        <a:pt x="851" y="1701"/>
                      </a:moveTo>
                      <a:lnTo>
                        <a:pt x="794" y="1701"/>
                      </a:lnTo>
                      <a:lnTo>
                        <a:pt x="794" y="1645"/>
                      </a:lnTo>
                      <a:lnTo>
                        <a:pt x="624" y="1645"/>
                      </a:lnTo>
                      <a:lnTo>
                        <a:pt x="624" y="1701"/>
                      </a:lnTo>
                      <a:lnTo>
                        <a:pt x="567" y="1701"/>
                      </a:lnTo>
                      <a:lnTo>
                        <a:pt x="567" y="1645"/>
                      </a:lnTo>
                      <a:lnTo>
                        <a:pt x="454" y="1645"/>
                      </a:lnTo>
                      <a:lnTo>
                        <a:pt x="454" y="1701"/>
                      </a:lnTo>
                      <a:lnTo>
                        <a:pt x="397" y="1701"/>
                      </a:lnTo>
                      <a:lnTo>
                        <a:pt x="397" y="1645"/>
                      </a:lnTo>
                      <a:lnTo>
                        <a:pt x="113" y="1645"/>
                      </a:lnTo>
                      <a:lnTo>
                        <a:pt x="113" y="1701"/>
                      </a:lnTo>
                      <a:lnTo>
                        <a:pt x="57" y="1701"/>
                      </a:lnTo>
                      <a:lnTo>
                        <a:pt x="57" y="1531"/>
                      </a:lnTo>
                      <a:lnTo>
                        <a:pt x="0" y="1531"/>
                      </a:lnTo>
                      <a:lnTo>
                        <a:pt x="0" y="1474"/>
                      </a:lnTo>
                      <a:lnTo>
                        <a:pt x="113" y="1474"/>
                      </a:lnTo>
                      <a:lnTo>
                        <a:pt x="113" y="1361"/>
                      </a:lnTo>
                      <a:lnTo>
                        <a:pt x="170" y="1361"/>
                      </a:lnTo>
                      <a:lnTo>
                        <a:pt x="170" y="1418"/>
                      </a:lnTo>
                      <a:lnTo>
                        <a:pt x="284" y="1418"/>
                      </a:lnTo>
                      <a:lnTo>
                        <a:pt x="284" y="1248"/>
                      </a:lnTo>
                      <a:lnTo>
                        <a:pt x="170" y="1248"/>
                      </a:lnTo>
                      <a:lnTo>
                        <a:pt x="170" y="1191"/>
                      </a:lnTo>
                      <a:lnTo>
                        <a:pt x="113" y="1191"/>
                      </a:lnTo>
                      <a:lnTo>
                        <a:pt x="113" y="1078"/>
                      </a:lnTo>
                      <a:lnTo>
                        <a:pt x="170" y="1078"/>
                      </a:lnTo>
                      <a:lnTo>
                        <a:pt x="170" y="1021"/>
                      </a:lnTo>
                      <a:lnTo>
                        <a:pt x="57" y="1021"/>
                      </a:lnTo>
                      <a:lnTo>
                        <a:pt x="57" y="511"/>
                      </a:lnTo>
                      <a:lnTo>
                        <a:pt x="113" y="511"/>
                      </a:lnTo>
                      <a:lnTo>
                        <a:pt x="113" y="340"/>
                      </a:lnTo>
                      <a:lnTo>
                        <a:pt x="170" y="340"/>
                      </a:lnTo>
                      <a:lnTo>
                        <a:pt x="170" y="170"/>
                      </a:lnTo>
                      <a:lnTo>
                        <a:pt x="227" y="170"/>
                      </a:lnTo>
                      <a:lnTo>
                        <a:pt x="227" y="0"/>
                      </a:lnTo>
                      <a:lnTo>
                        <a:pt x="567" y="0"/>
                      </a:lnTo>
                      <a:lnTo>
                        <a:pt x="567" y="57"/>
                      </a:lnTo>
                      <a:lnTo>
                        <a:pt x="624" y="57"/>
                      </a:lnTo>
                      <a:lnTo>
                        <a:pt x="624" y="170"/>
                      </a:lnTo>
                      <a:lnTo>
                        <a:pt x="681" y="170"/>
                      </a:lnTo>
                      <a:lnTo>
                        <a:pt x="681" y="284"/>
                      </a:lnTo>
                      <a:lnTo>
                        <a:pt x="624" y="284"/>
                      </a:lnTo>
                      <a:lnTo>
                        <a:pt x="624" y="624"/>
                      </a:lnTo>
                      <a:lnTo>
                        <a:pt x="681" y="624"/>
                      </a:lnTo>
                      <a:lnTo>
                        <a:pt x="681" y="737"/>
                      </a:lnTo>
                      <a:lnTo>
                        <a:pt x="737" y="737"/>
                      </a:lnTo>
                      <a:lnTo>
                        <a:pt x="737" y="794"/>
                      </a:lnTo>
                      <a:lnTo>
                        <a:pt x="907" y="794"/>
                      </a:lnTo>
                      <a:lnTo>
                        <a:pt x="907" y="851"/>
                      </a:lnTo>
                      <a:lnTo>
                        <a:pt x="964" y="851"/>
                      </a:lnTo>
                      <a:lnTo>
                        <a:pt x="964" y="907"/>
                      </a:lnTo>
                      <a:lnTo>
                        <a:pt x="1021" y="907"/>
                      </a:lnTo>
                      <a:lnTo>
                        <a:pt x="1021" y="1021"/>
                      </a:lnTo>
                      <a:lnTo>
                        <a:pt x="964" y="1021"/>
                      </a:lnTo>
                      <a:lnTo>
                        <a:pt x="964" y="1078"/>
                      </a:lnTo>
                      <a:lnTo>
                        <a:pt x="1021" y="1078"/>
                      </a:lnTo>
                      <a:lnTo>
                        <a:pt x="1021" y="1134"/>
                      </a:lnTo>
                      <a:lnTo>
                        <a:pt x="1077" y="1134"/>
                      </a:lnTo>
                      <a:lnTo>
                        <a:pt x="1077" y="1191"/>
                      </a:lnTo>
                      <a:lnTo>
                        <a:pt x="1021" y="1191"/>
                      </a:lnTo>
                      <a:lnTo>
                        <a:pt x="1021" y="1304"/>
                      </a:lnTo>
                      <a:lnTo>
                        <a:pt x="907" y="1304"/>
                      </a:lnTo>
                      <a:lnTo>
                        <a:pt x="907" y="1531"/>
                      </a:lnTo>
                      <a:lnTo>
                        <a:pt x="794" y="1531"/>
                      </a:lnTo>
                      <a:lnTo>
                        <a:pt x="794" y="1588"/>
                      </a:lnTo>
                      <a:lnTo>
                        <a:pt x="851" y="1588"/>
                      </a:lnTo>
                      <a:lnTo>
                        <a:pt x="851" y="1701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09" name="Freeform 57">
                  <a:extLst>
                    <a:ext uri="{FF2B5EF4-FFF2-40B4-BE49-F238E27FC236}">
                      <a16:creationId xmlns:a16="http://schemas.microsoft.com/office/drawing/2014/main" id="{8A73E458-38B2-4D50-8FFD-C87F1CB59B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09" y="2230"/>
                  <a:ext cx="1361" cy="1361"/>
                </a:xfrm>
                <a:custGeom>
                  <a:avLst/>
                  <a:gdLst>
                    <a:gd name="T0" fmla="*/ 1361 w 1361"/>
                    <a:gd name="T1" fmla="*/ 737 h 1361"/>
                    <a:gd name="T2" fmla="*/ 1248 w 1361"/>
                    <a:gd name="T3" fmla="*/ 737 h 1361"/>
                    <a:gd name="T4" fmla="*/ 1248 w 1361"/>
                    <a:gd name="T5" fmla="*/ 510 h 1361"/>
                    <a:gd name="T6" fmla="*/ 1191 w 1361"/>
                    <a:gd name="T7" fmla="*/ 510 h 1361"/>
                    <a:gd name="T8" fmla="*/ 1191 w 1361"/>
                    <a:gd name="T9" fmla="*/ 454 h 1361"/>
                    <a:gd name="T10" fmla="*/ 1078 w 1361"/>
                    <a:gd name="T11" fmla="*/ 454 h 1361"/>
                    <a:gd name="T12" fmla="*/ 1078 w 1361"/>
                    <a:gd name="T13" fmla="*/ 397 h 1361"/>
                    <a:gd name="T14" fmla="*/ 1134 w 1361"/>
                    <a:gd name="T15" fmla="*/ 397 h 1361"/>
                    <a:gd name="T16" fmla="*/ 1134 w 1361"/>
                    <a:gd name="T17" fmla="*/ 227 h 1361"/>
                    <a:gd name="T18" fmla="*/ 794 w 1361"/>
                    <a:gd name="T19" fmla="*/ 227 h 1361"/>
                    <a:gd name="T20" fmla="*/ 794 w 1361"/>
                    <a:gd name="T21" fmla="*/ 284 h 1361"/>
                    <a:gd name="T22" fmla="*/ 737 w 1361"/>
                    <a:gd name="T23" fmla="*/ 284 h 1361"/>
                    <a:gd name="T24" fmla="*/ 737 w 1361"/>
                    <a:gd name="T25" fmla="*/ 340 h 1361"/>
                    <a:gd name="T26" fmla="*/ 681 w 1361"/>
                    <a:gd name="T27" fmla="*/ 340 h 1361"/>
                    <a:gd name="T28" fmla="*/ 681 w 1361"/>
                    <a:gd name="T29" fmla="*/ 227 h 1361"/>
                    <a:gd name="T30" fmla="*/ 511 w 1361"/>
                    <a:gd name="T31" fmla="*/ 227 h 1361"/>
                    <a:gd name="T32" fmla="*/ 511 w 1361"/>
                    <a:gd name="T33" fmla="*/ 170 h 1361"/>
                    <a:gd name="T34" fmla="*/ 454 w 1361"/>
                    <a:gd name="T35" fmla="*/ 170 h 1361"/>
                    <a:gd name="T36" fmla="*/ 454 w 1361"/>
                    <a:gd name="T37" fmla="*/ 114 h 1361"/>
                    <a:gd name="T38" fmla="*/ 397 w 1361"/>
                    <a:gd name="T39" fmla="*/ 114 h 1361"/>
                    <a:gd name="T40" fmla="*/ 397 w 1361"/>
                    <a:gd name="T41" fmla="*/ 57 h 1361"/>
                    <a:gd name="T42" fmla="*/ 227 w 1361"/>
                    <a:gd name="T43" fmla="*/ 57 h 1361"/>
                    <a:gd name="T44" fmla="*/ 227 w 1361"/>
                    <a:gd name="T45" fmla="*/ 0 h 1361"/>
                    <a:gd name="T46" fmla="*/ 114 w 1361"/>
                    <a:gd name="T47" fmla="*/ 0 h 1361"/>
                    <a:gd name="T48" fmla="*/ 114 w 1361"/>
                    <a:gd name="T49" fmla="*/ 114 h 1361"/>
                    <a:gd name="T50" fmla="*/ 57 w 1361"/>
                    <a:gd name="T51" fmla="*/ 114 h 1361"/>
                    <a:gd name="T52" fmla="*/ 57 w 1361"/>
                    <a:gd name="T53" fmla="*/ 227 h 1361"/>
                    <a:gd name="T54" fmla="*/ 0 w 1361"/>
                    <a:gd name="T55" fmla="*/ 227 h 1361"/>
                    <a:gd name="T56" fmla="*/ 0 w 1361"/>
                    <a:gd name="T57" fmla="*/ 454 h 1361"/>
                    <a:gd name="T58" fmla="*/ 227 w 1361"/>
                    <a:gd name="T59" fmla="*/ 454 h 1361"/>
                    <a:gd name="T60" fmla="*/ 227 w 1361"/>
                    <a:gd name="T61" fmla="*/ 681 h 1361"/>
                    <a:gd name="T62" fmla="*/ 170 w 1361"/>
                    <a:gd name="T63" fmla="*/ 681 h 1361"/>
                    <a:gd name="T64" fmla="*/ 170 w 1361"/>
                    <a:gd name="T65" fmla="*/ 794 h 1361"/>
                    <a:gd name="T66" fmla="*/ 227 w 1361"/>
                    <a:gd name="T67" fmla="*/ 794 h 1361"/>
                    <a:gd name="T68" fmla="*/ 227 w 1361"/>
                    <a:gd name="T69" fmla="*/ 907 h 1361"/>
                    <a:gd name="T70" fmla="*/ 170 w 1361"/>
                    <a:gd name="T71" fmla="*/ 907 h 1361"/>
                    <a:gd name="T72" fmla="*/ 170 w 1361"/>
                    <a:gd name="T73" fmla="*/ 964 h 1361"/>
                    <a:gd name="T74" fmla="*/ 114 w 1361"/>
                    <a:gd name="T75" fmla="*/ 964 h 1361"/>
                    <a:gd name="T76" fmla="*/ 114 w 1361"/>
                    <a:gd name="T77" fmla="*/ 1078 h 1361"/>
                    <a:gd name="T78" fmla="*/ 170 w 1361"/>
                    <a:gd name="T79" fmla="*/ 1078 h 1361"/>
                    <a:gd name="T80" fmla="*/ 170 w 1361"/>
                    <a:gd name="T81" fmla="*/ 1248 h 1361"/>
                    <a:gd name="T82" fmla="*/ 511 w 1361"/>
                    <a:gd name="T83" fmla="*/ 1248 h 1361"/>
                    <a:gd name="T84" fmla="*/ 511 w 1361"/>
                    <a:gd name="T85" fmla="*/ 1304 h 1361"/>
                    <a:gd name="T86" fmla="*/ 681 w 1361"/>
                    <a:gd name="T87" fmla="*/ 1304 h 1361"/>
                    <a:gd name="T88" fmla="*/ 681 w 1361"/>
                    <a:gd name="T89" fmla="*/ 1361 h 1361"/>
                    <a:gd name="T90" fmla="*/ 737 w 1361"/>
                    <a:gd name="T91" fmla="*/ 1361 h 1361"/>
                    <a:gd name="T92" fmla="*/ 737 w 1361"/>
                    <a:gd name="T93" fmla="*/ 1304 h 1361"/>
                    <a:gd name="T94" fmla="*/ 964 w 1361"/>
                    <a:gd name="T95" fmla="*/ 1304 h 1361"/>
                    <a:gd name="T96" fmla="*/ 964 w 1361"/>
                    <a:gd name="T97" fmla="*/ 1191 h 1361"/>
                    <a:gd name="T98" fmla="*/ 908 w 1361"/>
                    <a:gd name="T99" fmla="*/ 1191 h 1361"/>
                    <a:gd name="T100" fmla="*/ 908 w 1361"/>
                    <a:gd name="T101" fmla="*/ 964 h 1361"/>
                    <a:gd name="T102" fmla="*/ 1078 w 1361"/>
                    <a:gd name="T103" fmla="*/ 964 h 1361"/>
                    <a:gd name="T104" fmla="*/ 1078 w 1361"/>
                    <a:gd name="T105" fmla="*/ 907 h 1361"/>
                    <a:gd name="T106" fmla="*/ 1361 w 1361"/>
                    <a:gd name="T107" fmla="*/ 907 h 1361"/>
                    <a:gd name="T108" fmla="*/ 1361 w 1361"/>
                    <a:gd name="T109" fmla="*/ 737 h 1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361" h="1361">
                      <a:moveTo>
                        <a:pt x="1361" y="737"/>
                      </a:moveTo>
                      <a:lnTo>
                        <a:pt x="1248" y="737"/>
                      </a:lnTo>
                      <a:lnTo>
                        <a:pt x="1248" y="510"/>
                      </a:lnTo>
                      <a:lnTo>
                        <a:pt x="1191" y="510"/>
                      </a:lnTo>
                      <a:lnTo>
                        <a:pt x="1191" y="454"/>
                      </a:lnTo>
                      <a:lnTo>
                        <a:pt x="1078" y="454"/>
                      </a:lnTo>
                      <a:lnTo>
                        <a:pt x="1078" y="397"/>
                      </a:lnTo>
                      <a:lnTo>
                        <a:pt x="1134" y="397"/>
                      </a:lnTo>
                      <a:lnTo>
                        <a:pt x="1134" y="227"/>
                      </a:lnTo>
                      <a:lnTo>
                        <a:pt x="794" y="227"/>
                      </a:lnTo>
                      <a:lnTo>
                        <a:pt x="794" y="284"/>
                      </a:lnTo>
                      <a:lnTo>
                        <a:pt x="737" y="284"/>
                      </a:lnTo>
                      <a:lnTo>
                        <a:pt x="737" y="340"/>
                      </a:lnTo>
                      <a:lnTo>
                        <a:pt x="681" y="340"/>
                      </a:lnTo>
                      <a:lnTo>
                        <a:pt x="681" y="227"/>
                      </a:lnTo>
                      <a:lnTo>
                        <a:pt x="511" y="227"/>
                      </a:lnTo>
                      <a:lnTo>
                        <a:pt x="511" y="170"/>
                      </a:lnTo>
                      <a:lnTo>
                        <a:pt x="454" y="170"/>
                      </a:lnTo>
                      <a:lnTo>
                        <a:pt x="454" y="114"/>
                      </a:lnTo>
                      <a:lnTo>
                        <a:pt x="397" y="114"/>
                      </a:lnTo>
                      <a:lnTo>
                        <a:pt x="397" y="57"/>
                      </a:lnTo>
                      <a:lnTo>
                        <a:pt x="227" y="57"/>
                      </a:lnTo>
                      <a:lnTo>
                        <a:pt x="227" y="0"/>
                      </a:lnTo>
                      <a:lnTo>
                        <a:pt x="114" y="0"/>
                      </a:lnTo>
                      <a:lnTo>
                        <a:pt x="114" y="114"/>
                      </a:lnTo>
                      <a:lnTo>
                        <a:pt x="57" y="114"/>
                      </a:lnTo>
                      <a:lnTo>
                        <a:pt x="57" y="227"/>
                      </a:lnTo>
                      <a:lnTo>
                        <a:pt x="0" y="227"/>
                      </a:lnTo>
                      <a:lnTo>
                        <a:pt x="0" y="454"/>
                      </a:lnTo>
                      <a:lnTo>
                        <a:pt x="227" y="454"/>
                      </a:lnTo>
                      <a:lnTo>
                        <a:pt x="227" y="681"/>
                      </a:lnTo>
                      <a:lnTo>
                        <a:pt x="170" y="681"/>
                      </a:lnTo>
                      <a:lnTo>
                        <a:pt x="170" y="794"/>
                      </a:lnTo>
                      <a:lnTo>
                        <a:pt x="227" y="794"/>
                      </a:lnTo>
                      <a:lnTo>
                        <a:pt x="227" y="907"/>
                      </a:lnTo>
                      <a:lnTo>
                        <a:pt x="170" y="907"/>
                      </a:lnTo>
                      <a:lnTo>
                        <a:pt x="170" y="964"/>
                      </a:lnTo>
                      <a:lnTo>
                        <a:pt x="114" y="964"/>
                      </a:lnTo>
                      <a:lnTo>
                        <a:pt x="114" y="1078"/>
                      </a:lnTo>
                      <a:lnTo>
                        <a:pt x="170" y="1078"/>
                      </a:lnTo>
                      <a:lnTo>
                        <a:pt x="170" y="1248"/>
                      </a:lnTo>
                      <a:lnTo>
                        <a:pt x="511" y="1248"/>
                      </a:lnTo>
                      <a:lnTo>
                        <a:pt x="511" y="1304"/>
                      </a:lnTo>
                      <a:lnTo>
                        <a:pt x="681" y="1304"/>
                      </a:lnTo>
                      <a:lnTo>
                        <a:pt x="681" y="1361"/>
                      </a:lnTo>
                      <a:lnTo>
                        <a:pt x="737" y="1361"/>
                      </a:lnTo>
                      <a:lnTo>
                        <a:pt x="737" y="1304"/>
                      </a:lnTo>
                      <a:lnTo>
                        <a:pt x="964" y="1304"/>
                      </a:lnTo>
                      <a:lnTo>
                        <a:pt x="964" y="1191"/>
                      </a:lnTo>
                      <a:lnTo>
                        <a:pt x="908" y="1191"/>
                      </a:lnTo>
                      <a:lnTo>
                        <a:pt x="908" y="964"/>
                      </a:lnTo>
                      <a:lnTo>
                        <a:pt x="1078" y="964"/>
                      </a:lnTo>
                      <a:lnTo>
                        <a:pt x="1078" y="907"/>
                      </a:lnTo>
                      <a:lnTo>
                        <a:pt x="1361" y="907"/>
                      </a:lnTo>
                      <a:lnTo>
                        <a:pt x="1361" y="73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10" name="Freeform 58">
                  <a:extLst>
                    <a:ext uri="{FF2B5EF4-FFF2-40B4-BE49-F238E27FC236}">
                      <a16:creationId xmlns:a16="http://schemas.microsoft.com/office/drawing/2014/main" id="{21E1ECD4-EDE4-42A2-BB9A-EA07AD3A97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02" y="1663"/>
                  <a:ext cx="1021" cy="1474"/>
                </a:xfrm>
                <a:custGeom>
                  <a:avLst/>
                  <a:gdLst>
                    <a:gd name="T0" fmla="*/ 0 w 1021"/>
                    <a:gd name="T1" fmla="*/ 907 h 1474"/>
                    <a:gd name="T2" fmla="*/ 0 w 1021"/>
                    <a:gd name="T3" fmla="*/ 681 h 1474"/>
                    <a:gd name="T4" fmla="*/ 227 w 1021"/>
                    <a:gd name="T5" fmla="*/ 681 h 1474"/>
                    <a:gd name="T6" fmla="*/ 227 w 1021"/>
                    <a:gd name="T7" fmla="*/ 737 h 1474"/>
                    <a:gd name="T8" fmla="*/ 454 w 1021"/>
                    <a:gd name="T9" fmla="*/ 737 h 1474"/>
                    <a:gd name="T10" fmla="*/ 454 w 1021"/>
                    <a:gd name="T11" fmla="*/ 567 h 1474"/>
                    <a:gd name="T12" fmla="*/ 397 w 1021"/>
                    <a:gd name="T13" fmla="*/ 567 h 1474"/>
                    <a:gd name="T14" fmla="*/ 397 w 1021"/>
                    <a:gd name="T15" fmla="*/ 454 h 1474"/>
                    <a:gd name="T16" fmla="*/ 454 w 1021"/>
                    <a:gd name="T17" fmla="*/ 454 h 1474"/>
                    <a:gd name="T18" fmla="*/ 454 w 1021"/>
                    <a:gd name="T19" fmla="*/ 284 h 1474"/>
                    <a:gd name="T20" fmla="*/ 510 w 1021"/>
                    <a:gd name="T21" fmla="*/ 284 h 1474"/>
                    <a:gd name="T22" fmla="*/ 510 w 1021"/>
                    <a:gd name="T23" fmla="*/ 227 h 1474"/>
                    <a:gd name="T24" fmla="*/ 681 w 1021"/>
                    <a:gd name="T25" fmla="*/ 227 h 1474"/>
                    <a:gd name="T26" fmla="*/ 681 w 1021"/>
                    <a:gd name="T27" fmla="*/ 170 h 1474"/>
                    <a:gd name="T28" fmla="*/ 737 w 1021"/>
                    <a:gd name="T29" fmla="*/ 170 h 1474"/>
                    <a:gd name="T30" fmla="*/ 737 w 1021"/>
                    <a:gd name="T31" fmla="*/ 57 h 1474"/>
                    <a:gd name="T32" fmla="*/ 907 w 1021"/>
                    <a:gd name="T33" fmla="*/ 57 h 1474"/>
                    <a:gd name="T34" fmla="*/ 907 w 1021"/>
                    <a:gd name="T35" fmla="*/ 0 h 1474"/>
                    <a:gd name="T36" fmla="*/ 1021 w 1021"/>
                    <a:gd name="T37" fmla="*/ 0 h 1474"/>
                    <a:gd name="T38" fmla="*/ 1021 w 1021"/>
                    <a:gd name="T39" fmla="*/ 227 h 1474"/>
                    <a:gd name="T40" fmla="*/ 964 w 1021"/>
                    <a:gd name="T41" fmla="*/ 227 h 1474"/>
                    <a:gd name="T42" fmla="*/ 964 w 1021"/>
                    <a:gd name="T43" fmla="*/ 397 h 1474"/>
                    <a:gd name="T44" fmla="*/ 1021 w 1021"/>
                    <a:gd name="T45" fmla="*/ 397 h 1474"/>
                    <a:gd name="T46" fmla="*/ 1021 w 1021"/>
                    <a:gd name="T47" fmla="*/ 681 h 1474"/>
                    <a:gd name="T48" fmla="*/ 964 w 1021"/>
                    <a:gd name="T49" fmla="*/ 681 h 1474"/>
                    <a:gd name="T50" fmla="*/ 964 w 1021"/>
                    <a:gd name="T51" fmla="*/ 794 h 1474"/>
                    <a:gd name="T52" fmla="*/ 907 w 1021"/>
                    <a:gd name="T53" fmla="*/ 794 h 1474"/>
                    <a:gd name="T54" fmla="*/ 907 w 1021"/>
                    <a:gd name="T55" fmla="*/ 1021 h 1474"/>
                    <a:gd name="T56" fmla="*/ 964 w 1021"/>
                    <a:gd name="T57" fmla="*/ 1021 h 1474"/>
                    <a:gd name="T58" fmla="*/ 964 w 1021"/>
                    <a:gd name="T59" fmla="*/ 1077 h 1474"/>
                    <a:gd name="T60" fmla="*/ 907 w 1021"/>
                    <a:gd name="T61" fmla="*/ 1077 h 1474"/>
                    <a:gd name="T62" fmla="*/ 907 w 1021"/>
                    <a:gd name="T63" fmla="*/ 1134 h 1474"/>
                    <a:gd name="T64" fmla="*/ 851 w 1021"/>
                    <a:gd name="T65" fmla="*/ 1134 h 1474"/>
                    <a:gd name="T66" fmla="*/ 851 w 1021"/>
                    <a:gd name="T67" fmla="*/ 1191 h 1474"/>
                    <a:gd name="T68" fmla="*/ 794 w 1021"/>
                    <a:gd name="T69" fmla="*/ 1191 h 1474"/>
                    <a:gd name="T70" fmla="*/ 794 w 1021"/>
                    <a:gd name="T71" fmla="*/ 1248 h 1474"/>
                    <a:gd name="T72" fmla="*/ 737 w 1021"/>
                    <a:gd name="T73" fmla="*/ 1248 h 1474"/>
                    <a:gd name="T74" fmla="*/ 737 w 1021"/>
                    <a:gd name="T75" fmla="*/ 1304 h 1474"/>
                    <a:gd name="T76" fmla="*/ 624 w 1021"/>
                    <a:gd name="T77" fmla="*/ 1304 h 1474"/>
                    <a:gd name="T78" fmla="*/ 624 w 1021"/>
                    <a:gd name="T79" fmla="*/ 1418 h 1474"/>
                    <a:gd name="T80" fmla="*/ 397 w 1021"/>
                    <a:gd name="T81" fmla="*/ 1418 h 1474"/>
                    <a:gd name="T82" fmla="*/ 397 w 1021"/>
                    <a:gd name="T83" fmla="*/ 1474 h 1474"/>
                    <a:gd name="T84" fmla="*/ 340 w 1021"/>
                    <a:gd name="T85" fmla="*/ 1474 h 1474"/>
                    <a:gd name="T86" fmla="*/ 340 w 1021"/>
                    <a:gd name="T87" fmla="*/ 1418 h 1474"/>
                    <a:gd name="T88" fmla="*/ 170 w 1021"/>
                    <a:gd name="T89" fmla="*/ 1418 h 1474"/>
                    <a:gd name="T90" fmla="*/ 170 w 1021"/>
                    <a:gd name="T91" fmla="*/ 1248 h 1474"/>
                    <a:gd name="T92" fmla="*/ 114 w 1021"/>
                    <a:gd name="T93" fmla="*/ 1248 h 1474"/>
                    <a:gd name="T94" fmla="*/ 114 w 1021"/>
                    <a:gd name="T95" fmla="*/ 1191 h 1474"/>
                    <a:gd name="T96" fmla="*/ 170 w 1021"/>
                    <a:gd name="T97" fmla="*/ 1191 h 1474"/>
                    <a:gd name="T98" fmla="*/ 170 w 1021"/>
                    <a:gd name="T99" fmla="*/ 1134 h 1474"/>
                    <a:gd name="T100" fmla="*/ 114 w 1021"/>
                    <a:gd name="T101" fmla="*/ 1134 h 1474"/>
                    <a:gd name="T102" fmla="*/ 114 w 1021"/>
                    <a:gd name="T103" fmla="*/ 1077 h 1474"/>
                    <a:gd name="T104" fmla="*/ 57 w 1021"/>
                    <a:gd name="T105" fmla="*/ 1077 h 1474"/>
                    <a:gd name="T106" fmla="*/ 57 w 1021"/>
                    <a:gd name="T107" fmla="*/ 964 h 1474"/>
                    <a:gd name="T108" fmla="*/ 0 w 1021"/>
                    <a:gd name="T109" fmla="*/ 964 h 1474"/>
                    <a:gd name="T110" fmla="*/ 0 w 1021"/>
                    <a:gd name="T111" fmla="*/ 907 h 1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021" h="1474">
                      <a:moveTo>
                        <a:pt x="0" y="907"/>
                      </a:moveTo>
                      <a:lnTo>
                        <a:pt x="0" y="681"/>
                      </a:lnTo>
                      <a:lnTo>
                        <a:pt x="227" y="681"/>
                      </a:lnTo>
                      <a:lnTo>
                        <a:pt x="227" y="737"/>
                      </a:lnTo>
                      <a:lnTo>
                        <a:pt x="454" y="737"/>
                      </a:lnTo>
                      <a:lnTo>
                        <a:pt x="454" y="567"/>
                      </a:lnTo>
                      <a:lnTo>
                        <a:pt x="397" y="567"/>
                      </a:lnTo>
                      <a:lnTo>
                        <a:pt x="397" y="454"/>
                      </a:lnTo>
                      <a:lnTo>
                        <a:pt x="454" y="454"/>
                      </a:lnTo>
                      <a:lnTo>
                        <a:pt x="454" y="284"/>
                      </a:lnTo>
                      <a:lnTo>
                        <a:pt x="510" y="284"/>
                      </a:lnTo>
                      <a:lnTo>
                        <a:pt x="510" y="227"/>
                      </a:lnTo>
                      <a:lnTo>
                        <a:pt x="681" y="227"/>
                      </a:lnTo>
                      <a:lnTo>
                        <a:pt x="681" y="170"/>
                      </a:lnTo>
                      <a:lnTo>
                        <a:pt x="737" y="170"/>
                      </a:lnTo>
                      <a:lnTo>
                        <a:pt x="737" y="57"/>
                      </a:lnTo>
                      <a:lnTo>
                        <a:pt x="907" y="57"/>
                      </a:lnTo>
                      <a:lnTo>
                        <a:pt x="907" y="0"/>
                      </a:lnTo>
                      <a:lnTo>
                        <a:pt x="1021" y="0"/>
                      </a:lnTo>
                      <a:lnTo>
                        <a:pt x="1021" y="227"/>
                      </a:lnTo>
                      <a:lnTo>
                        <a:pt x="964" y="227"/>
                      </a:lnTo>
                      <a:lnTo>
                        <a:pt x="964" y="397"/>
                      </a:lnTo>
                      <a:lnTo>
                        <a:pt x="1021" y="397"/>
                      </a:lnTo>
                      <a:lnTo>
                        <a:pt x="1021" y="681"/>
                      </a:lnTo>
                      <a:lnTo>
                        <a:pt x="964" y="681"/>
                      </a:lnTo>
                      <a:lnTo>
                        <a:pt x="964" y="794"/>
                      </a:lnTo>
                      <a:lnTo>
                        <a:pt x="907" y="794"/>
                      </a:lnTo>
                      <a:lnTo>
                        <a:pt x="907" y="1021"/>
                      </a:lnTo>
                      <a:lnTo>
                        <a:pt x="964" y="1021"/>
                      </a:lnTo>
                      <a:lnTo>
                        <a:pt x="964" y="1077"/>
                      </a:lnTo>
                      <a:lnTo>
                        <a:pt x="907" y="1077"/>
                      </a:lnTo>
                      <a:lnTo>
                        <a:pt x="907" y="1134"/>
                      </a:lnTo>
                      <a:lnTo>
                        <a:pt x="851" y="1134"/>
                      </a:lnTo>
                      <a:lnTo>
                        <a:pt x="851" y="1191"/>
                      </a:lnTo>
                      <a:lnTo>
                        <a:pt x="794" y="1191"/>
                      </a:lnTo>
                      <a:lnTo>
                        <a:pt x="794" y="1248"/>
                      </a:lnTo>
                      <a:lnTo>
                        <a:pt x="737" y="1248"/>
                      </a:lnTo>
                      <a:lnTo>
                        <a:pt x="737" y="1304"/>
                      </a:lnTo>
                      <a:lnTo>
                        <a:pt x="624" y="1304"/>
                      </a:lnTo>
                      <a:lnTo>
                        <a:pt x="624" y="1418"/>
                      </a:lnTo>
                      <a:lnTo>
                        <a:pt x="397" y="1418"/>
                      </a:lnTo>
                      <a:lnTo>
                        <a:pt x="397" y="1474"/>
                      </a:lnTo>
                      <a:lnTo>
                        <a:pt x="340" y="1474"/>
                      </a:lnTo>
                      <a:lnTo>
                        <a:pt x="340" y="1418"/>
                      </a:lnTo>
                      <a:lnTo>
                        <a:pt x="170" y="1418"/>
                      </a:lnTo>
                      <a:lnTo>
                        <a:pt x="170" y="1248"/>
                      </a:lnTo>
                      <a:lnTo>
                        <a:pt x="114" y="1248"/>
                      </a:lnTo>
                      <a:lnTo>
                        <a:pt x="114" y="1191"/>
                      </a:lnTo>
                      <a:lnTo>
                        <a:pt x="170" y="1191"/>
                      </a:lnTo>
                      <a:lnTo>
                        <a:pt x="170" y="1134"/>
                      </a:lnTo>
                      <a:lnTo>
                        <a:pt x="114" y="1134"/>
                      </a:lnTo>
                      <a:lnTo>
                        <a:pt x="114" y="1077"/>
                      </a:lnTo>
                      <a:lnTo>
                        <a:pt x="57" y="1077"/>
                      </a:lnTo>
                      <a:lnTo>
                        <a:pt x="57" y="964"/>
                      </a:lnTo>
                      <a:lnTo>
                        <a:pt x="0" y="964"/>
                      </a:lnTo>
                      <a:lnTo>
                        <a:pt x="0" y="90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11" name="Freeform 59">
                  <a:extLst>
                    <a:ext uri="{FF2B5EF4-FFF2-40B4-BE49-F238E27FC236}">
                      <a16:creationId xmlns:a16="http://schemas.microsoft.com/office/drawing/2014/main" id="{F739157D-1FD3-4D7C-A000-94A2339CB6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19" y="359"/>
                  <a:ext cx="1814" cy="1418"/>
                </a:xfrm>
                <a:custGeom>
                  <a:avLst/>
                  <a:gdLst>
                    <a:gd name="T0" fmla="*/ 1190 w 1814"/>
                    <a:gd name="T1" fmla="*/ 1304 h 1418"/>
                    <a:gd name="T2" fmla="*/ 1020 w 1814"/>
                    <a:gd name="T3" fmla="*/ 1361 h 1418"/>
                    <a:gd name="T4" fmla="*/ 964 w 1814"/>
                    <a:gd name="T5" fmla="*/ 1304 h 1418"/>
                    <a:gd name="T6" fmla="*/ 907 w 1814"/>
                    <a:gd name="T7" fmla="*/ 1247 h 1418"/>
                    <a:gd name="T8" fmla="*/ 850 w 1814"/>
                    <a:gd name="T9" fmla="*/ 1191 h 1418"/>
                    <a:gd name="T10" fmla="*/ 510 w 1814"/>
                    <a:gd name="T11" fmla="*/ 1134 h 1418"/>
                    <a:gd name="T12" fmla="*/ 226 w 1814"/>
                    <a:gd name="T13" fmla="*/ 1247 h 1418"/>
                    <a:gd name="T14" fmla="*/ 56 w 1814"/>
                    <a:gd name="T15" fmla="*/ 1191 h 1418"/>
                    <a:gd name="T16" fmla="*/ 0 w 1814"/>
                    <a:gd name="T17" fmla="*/ 851 h 1418"/>
                    <a:gd name="T18" fmla="*/ 56 w 1814"/>
                    <a:gd name="T19" fmla="*/ 737 h 1418"/>
                    <a:gd name="T20" fmla="*/ 113 w 1814"/>
                    <a:gd name="T21" fmla="*/ 624 h 1418"/>
                    <a:gd name="T22" fmla="*/ 283 w 1814"/>
                    <a:gd name="T23" fmla="*/ 454 h 1418"/>
                    <a:gd name="T24" fmla="*/ 340 w 1814"/>
                    <a:gd name="T25" fmla="*/ 397 h 1418"/>
                    <a:gd name="T26" fmla="*/ 397 w 1814"/>
                    <a:gd name="T27" fmla="*/ 284 h 1418"/>
                    <a:gd name="T28" fmla="*/ 453 w 1814"/>
                    <a:gd name="T29" fmla="*/ 57 h 1418"/>
                    <a:gd name="T30" fmla="*/ 850 w 1814"/>
                    <a:gd name="T31" fmla="*/ 0 h 1418"/>
                    <a:gd name="T32" fmla="*/ 850 w 1814"/>
                    <a:gd name="T33" fmla="*/ 113 h 1418"/>
                    <a:gd name="T34" fmla="*/ 964 w 1814"/>
                    <a:gd name="T35" fmla="*/ 0 h 1418"/>
                    <a:gd name="T36" fmla="*/ 1020 w 1814"/>
                    <a:gd name="T37" fmla="*/ 113 h 1418"/>
                    <a:gd name="T38" fmla="*/ 1077 w 1814"/>
                    <a:gd name="T39" fmla="*/ 227 h 1418"/>
                    <a:gd name="T40" fmla="*/ 1020 w 1814"/>
                    <a:gd name="T41" fmla="*/ 340 h 1418"/>
                    <a:gd name="T42" fmla="*/ 964 w 1814"/>
                    <a:gd name="T43" fmla="*/ 397 h 1418"/>
                    <a:gd name="T44" fmla="*/ 1020 w 1814"/>
                    <a:gd name="T45" fmla="*/ 454 h 1418"/>
                    <a:gd name="T46" fmla="*/ 1077 w 1814"/>
                    <a:gd name="T47" fmla="*/ 510 h 1418"/>
                    <a:gd name="T48" fmla="*/ 1134 w 1814"/>
                    <a:gd name="T49" fmla="*/ 567 h 1418"/>
                    <a:gd name="T50" fmla="*/ 1190 w 1814"/>
                    <a:gd name="T51" fmla="*/ 624 h 1418"/>
                    <a:gd name="T52" fmla="*/ 1247 w 1814"/>
                    <a:gd name="T53" fmla="*/ 737 h 1418"/>
                    <a:gd name="T54" fmla="*/ 1304 w 1814"/>
                    <a:gd name="T55" fmla="*/ 794 h 1418"/>
                    <a:gd name="T56" fmla="*/ 1474 w 1814"/>
                    <a:gd name="T57" fmla="*/ 680 h 1418"/>
                    <a:gd name="T58" fmla="*/ 1701 w 1814"/>
                    <a:gd name="T59" fmla="*/ 624 h 1418"/>
                    <a:gd name="T60" fmla="*/ 1757 w 1814"/>
                    <a:gd name="T61" fmla="*/ 737 h 1418"/>
                    <a:gd name="T62" fmla="*/ 1814 w 1814"/>
                    <a:gd name="T63" fmla="*/ 794 h 1418"/>
                    <a:gd name="T64" fmla="*/ 1757 w 1814"/>
                    <a:gd name="T65" fmla="*/ 1021 h 1418"/>
                    <a:gd name="T66" fmla="*/ 1814 w 1814"/>
                    <a:gd name="T67" fmla="*/ 1361 h 1418"/>
                    <a:gd name="T68" fmla="*/ 1701 w 1814"/>
                    <a:gd name="T69" fmla="*/ 1418 h 1418"/>
                    <a:gd name="T70" fmla="*/ 1531 w 1814"/>
                    <a:gd name="T71" fmla="*/ 1361 h 1418"/>
                    <a:gd name="T72" fmla="*/ 1417 w 1814"/>
                    <a:gd name="T73" fmla="*/ 1304 h 1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814" h="1418">
                      <a:moveTo>
                        <a:pt x="1304" y="1304"/>
                      </a:moveTo>
                      <a:lnTo>
                        <a:pt x="1190" y="1304"/>
                      </a:lnTo>
                      <a:lnTo>
                        <a:pt x="1190" y="1361"/>
                      </a:lnTo>
                      <a:lnTo>
                        <a:pt x="1020" y="1361"/>
                      </a:lnTo>
                      <a:lnTo>
                        <a:pt x="1020" y="1304"/>
                      </a:lnTo>
                      <a:lnTo>
                        <a:pt x="964" y="1304"/>
                      </a:lnTo>
                      <a:lnTo>
                        <a:pt x="964" y="1247"/>
                      </a:lnTo>
                      <a:lnTo>
                        <a:pt x="907" y="1247"/>
                      </a:lnTo>
                      <a:lnTo>
                        <a:pt x="907" y="1191"/>
                      </a:lnTo>
                      <a:lnTo>
                        <a:pt x="850" y="1191"/>
                      </a:lnTo>
                      <a:lnTo>
                        <a:pt x="850" y="1134"/>
                      </a:lnTo>
                      <a:lnTo>
                        <a:pt x="510" y="1134"/>
                      </a:lnTo>
                      <a:lnTo>
                        <a:pt x="510" y="1247"/>
                      </a:lnTo>
                      <a:lnTo>
                        <a:pt x="226" y="1247"/>
                      </a:lnTo>
                      <a:lnTo>
                        <a:pt x="226" y="1191"/>
                      </a:lnTo>
                      <a:lnTo>
                        <a:pt x="56" y="1191"/>
                      </a:lnTo>
                      <a:lnTo>
                        <a:pt x="56" y="851"/>
                      </a:lnTo>
                      <a:lnTo>
                        <a:pt x="0" y="851"/>
                      </a:lnTo>
                      <a:lnTo>
                        <a:pt x="0" y="737"/>
                      </a:lnTo>
                      <a:lnTo>
                        <a:pt x="56" y="737"/>
                      </a:lnTo>
                      <a:lnTo>
                        <a:pt x="56" y="624"/>
                      </a:lnTo>
                      <a:lnTo>
                        <a:pt x="113" y="624"/>
                      </a:lnTo>
                      <a:lnTo>
                        <a:pt x="113" y="454"/>
                      </a:lnTo>
                      <a:lnTo>
                        <a:pt x="283" y="454"/>
                      </a:lnTo>
                      <a:lnTo>
                        <a:pt x="283" y="397"/>
                      </a:lnTo>
                      <a:lnTo>
                        <a:pt x="340" y="397"/>
                      </a:lnTo>
                      <a:lnTo>
                        <a:pt x="340" y="284"/>
                      </a:lnTo>
                      <a:lnTo>
                        <a:pt x="397" y="284"/>
                      </a:lnTo>
                      <a:lnTo>
                        <a:pt x="397" y="57"/>
                      </a:lnTo>
                      <a:lnTo>
                        <a:pt x="453" y="57"/>
                      </a:lnTo>
                      <a:lnTo>
                        <a:pt x="453" y="0"/>
                      </a:lnTo>
                      <a:lnTo>
                        <a:pt x="850" y="0"/>
                      </a:lnTo>
                      <a:lnTo>
                        <a:pt x="850" y="57"/>
                      </a:lnTo>
                      <a:lnTo>
                        <a:pt x="850" y="113"/>
                      </a:lnTo>
                      <a:lnTo>
                        <a:pt x="964" y="113"/>
                      </a:lnTo>
                      <a:lnTo>
                        <a:pt x="964" y="0"/>
                      </a:lnTo>
                      <a:lnTo>
                        <a:pt x="1020" y="0"/>
                      </a:lnTo>
                      <a:lnTo>
                        <a:pt x="1020" y="113"/>
                      </a:lnTo>
                      <a:lnTo>
                        <a:pt x="1077" y="113"/>
                      </a:lnTo>
                      <a:lnTo>
                        <a:pt x="1077" y="227"/>
                      </a:lnTo>
                      <a:lnTo>
                        <a:pt x="1020" y="227"/>
                      </a:lnTo>
                      <a:lnTo>
                        <a:pt x="1020" y="340"/>
                      </a:lnTo>
                      <a:lnTo>
                        <a:pt x="964" y="340"/>
                      </a:lnTo>
                      <a:lnTo>
                        <a:pt x="964" y="397"/>
                      </a:lnTo>
                      <a:lnTo>
                        <a:pt x="1020" y="397"/>
                      </a:lnTo>
                      <a:lnTo>
                        <a:pt x="1020" y="454"/>
                      </a:lnTo>
                      <a:lnTo>
                        <a:pt x="1077" y="454"/>
                      </a:lnTo>
                      <a:lnTo>
                        <a:pt x="1077" y="510"/>
                      </a:lnTo>
                      <a:lnTo>
                        <a:pt x="1134" y="510"/>
                      </a:lnTo>
                      <a:lnTo>
                        <a:pt x="1134" y="567"/>
                      </a:lnTo>
                      <a:lnTo>
                        <a:pt x="1190" y="567"/>
                      </a:lnTo>
                      <a:lnTo>
                        <a:pt x="1190" y="624"/>
                      </a:lnTo>
                      <a:lnTo>
                        <a:pt x="1247" y="624"/>
                      </a:lnTo>
                      <a:lnTo>
                        <a:pt x="1247" y="737"/>
                      </a:lnTo>
                      <a:lnTo>
                        <a:pt x="1304" y="737"/>
                      </a:lnTo>
                      <a:lnTo>
                        <a:pt x="1304" y="794"/>
                      </a:lnTo>
                      <a:lnTo>
                        <a:pt x="1474" y="794"/>
                      </a:lnTo>
                      <a:lnTo>
                        <a:pt x="1474" y="680"/>
                      </a:lnTo>
                      <a:lnTo>
                        <a:pt x="1701" y="680"/>
                      </a:lnTo>
                      <a:lnTo>
                        <a:pt x="1701" y="624"/>
                      </a:lnTo>
                      <a:lnTo>
                        <a:pt x="1757" y="624"/>
                      </a:lnTo>
                      <a:lnTo>
                        <a:pt x="1757" y="737"/>
                      </a:lnTo>
                      <a:lnTo>
                        <a:pt x="1814" y="737"/>
                      </a:lnTo>
                      <a:lnTo>
                        <a:pt x="1814" y="794"/>
                      </a:lnTo>
                      <a:lnTo>
                        <a:pt x="1757" y="794"/>
                      </a:lnTo>
                      <a:lnTo>
                        <a:pt x="1757" y="1021"/>
                      </a:lnTo>
                      <a:lnTo>
                        <a:pt x="1814" y="1021"/>
                      </a:lnTo>
                      <a:lnTo>
                        <a:pt x="1814" y="1361"/>
                      </a:lnTo>
                      <a:lnTo>
                        <a:pt x="1701" y="1361"/>
                      </a:lnTo>
                      <a:lnTo>
                        <a:pt x="1701" y="1418"/>
                      </a:lnTo>
                      <a:lnTo>
                        <a:pt x="1531" y="1418"/>
                      </a:lnTo>
                      <a:lnTo>
                        <a:pt x="1531" y="1361"/>
                      </a:lnTo>
                      <a:lnTo>
                        <a:pt x="1417" y="1361"/>
                      </a:lnTo>
                      <a:lnTo>
                        <a:pt x="1417" y="1304"/>
                      </a:lnTo>
                      <a:lnTo>
                        <a:pt x="1304" y="130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12" name="Freeform 60">
                  <a:extLst>
                    <a:ext uri="{FF2B5EF4-FFF2-40B4-BE49-F238E27FC236}">
                      <a16:creationId xmlns:a16="http://schemas.microsoft.com/office/drawing/2014/main" id="{9E199720-F0C8-4644-A323-3CD98A300A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8" y="302"/>
                  <a:ext cx="1134" cy="1588"/>
                </a:xfrm>
                <a:custGeom>
                  <a:avLst/>
                  <a:gdLst>
                    <a:gd name="T0" fmla="*/ 737 w 1134"/>
                    <a:gd name="T1" fmla="*/ 57 h 1588"/>
                    <a:gd name="T2" fmla="*/ 681 w 1134"/>
                    <a:gd name="T3" fmla="*/ 114 h 1588"/>
                    <a:gd name="T4" fmla="*/ 624 w 1134"/>
                    <a:gd name="T5" fmla="*/ 170 h 1588"/>
                    <a:gd name="T6" fmla="*/ 454 w 1134"/>
                    <a:gd name="T7" fmla="*/ 57 h 1588"/>
                    <a:gd name="T8" fmla="*/ 397 w 1134"/>
                    <a:gd name="T9" fmla="*/ 114 h 1588"/>
                    <a:gd name="T10" fmla="*/ 340 w 1134"/>
                    <a:gd name="T11" fmla="*/ 57 h 1588"/>
                    <a:gd name="T12" fmla="*/ 227 w 1134"/>
                    <a:gd name="T13" fmla="*/ 0 h 1588"/>
                    <a:gd name="T14" fmla="*/ 284 w 1134"/>
                    <a:gd name="T15" fmla="*/ 114 h 1588"/>
                    <a:gd name="T16" fmla="*/ 397 w 1134"/>
                    <a:gd name="T17" fmla="*/ 227 h 1588"/>
                    <a:gd name="T18" fmla="*/ 454 w 1134"/>
                    <a:gd name="T19" fmla="*/ 284 h 1588"/>
                    <a:gd name="T20" fmla="*/ 510 w 1134"/>
                    <a:gd name="T21" fmla="*/ 397 h 1588"/>
                    <a:gd name="T22" fmla="*/ 454 w 1134"/>
                    <a:gd name="T23" fmla="*/ 511 h 1588"/>
                    <a:gd name="T24" fmla="*/ 340 w 1134"/>
                    <a:gd name="T25" fmla="*/ 567 h 1588"/>
                    <a:gd name="T26" fmla="*/ 170 w 1134"/>
                    <a:gd name="T27" fmla="*/ 851 h 1588"/>
                    <a:gd name="T28" fmla="*/ 114 w 1134"/>
                    <a:gd name="T29" fmla="*/ 964 h 1588"/>
                    <a:gd name="T30" fmla="*/ 57 w 1134"/>
                    <a:gd name="T31" fmla="*/ 1248 h 1588"/>
                    <a:gd name="T32" fmla="*/ 0 w 1134"/>
                    <a:gd name="T33" fmla="*/ 1475 h 1588"/>
                    <a:gd name="T34" fmla="*/ 170 w 1134"/>
                    <a:gd name="T35" fmla="*/ 1588 h 1588"/>
                    <a:gd name="T36" fmla="*/ 227 w 1134"/>
                    <a:gd name="T37" fmla="*/ 1531 h 1588"/>
                    <a:gd name="T38" fmla="*/ 567 w 1134"/>
                    <a:gd name="T39" fmla="*/ 1475 h 1588"/>
                    <a:gd name="T40" fmla="*/ 624 w 1134"/>
                    <a:gd name="T41" fmla="*/ 1531 h 1588"/>
                    <a:gd name="T42" fmla="*/ 681 w 1134"/>
                    <a:gd name="T43" fmla="*/ 1418 h 1588"/>
                    <a:gd name="T44" fmla="*/ 794 w 1134"/>
                    <a:gd name="T45" fmla="*/ 1361 h 1588"/>
                    <a:gd name="T46" fmla="*/ 737 w 1134"/>
                    <a:gd name="T47" fmla="*/ 1248 h 1588"/>
                    <a:gd name="T48" fmla="*/ 681 w 1134"/>
                    <a:gd name="T49" fmla="*/ 908 h 1588"/>
                    <a:gd name="T50" fmla="*/ 737 w 1134"/>
                    <a:gd name="T51" fmla="*/ 794 h 1588"/>
                    <a:gd name="T52" fmla="*/ 794 w 1134"/>
                    <a:gd name="T53" fmla="*/ 681 h 1588"/>
                    <a:gd name="T54" fmla="*/ 964 w 1134"/>
                    <a:gd name="T55" fmla="*/ 511 h 1588"/>
                    <a:gd name="T56" fmla="*/ 1021 w 1134"/>
                    <a:gd name="T57" fmla="*/ 454 h 1588"/>
                    <a:gd name="T58" fmla="*/ 1078 w 1134"/>
                    <a:gd name="T59" fmla="*/ 341 h 1588"/>
                    <a:gd name="T60" fmla="*/ 1078 w 1134"/>
                    <a:gd name="T61" fmla="*/ 114 h 1588"/>
                    <a:gd name="T62" fmla="*/ 1134 w 1134"/>
                    <a:gd name="T63" fmla="*/ 57 h 15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134" h="1588">
                      <a:moveTo>
                        <a:pt x="1134" y="57"/>
                      </a:moveTo>
                      <a:lnTo>
                        <a:pt x="737" y="57"/>
                      </a:lnTo>
                      <a:lnTo>
                        <a:pt x="737" y="114"/>
                      </a:lnTo>
                      <a:lnTo>
                        <a:pt x="681" y="114"/>
                      </a:lnTo>
                      <a:lnTo>
                        <a:pt x="681" y="170"/>
                      </a:lnTo>
                      <a:lnTo>
                        <a:pt x="624" y="170"/>
                      </a:lnTo>
                      <a:lnTo>
                        <a:pt x="624" y="57"/>
                      </a:lnTo>
                      <a:lnTo>
                        <a:pt x="454" y="57"/>
                      </a:lnTo>
                      <a:lnTo>
                        <a:pt x="454" y="114"/>
                      </a:lnTo>
                      <a:lnTo>
                        <a:pt x="397" y="114"/>
                      </a:lnTo>
                      <a:lnTo>
                        <a:pt x="397" y="57"/>
                      </a:lnTo>
                      <a:lnTo>
                        <a:pt x="340" y="57"/>
                      </a:lnTo>
                      <a:lnTo>
                        <a:pt x="340" y="0"/>
                      </a:lnTo>
                      <a:lnTo>
                        <a:pt x="227" y="0"/>
                      </a:lnTo>
                      <a:lnTo>
                        <a:pt x="227" y="114"/>
                      </a:lnTo>
                      <a:lnTo>
                        <a:pt x="284" y="114"/>
                      </a:lnTo>
                      <a:lnTo>
                        <a:pt x="284" y="227"/>
                      </a:lnTo>
                      <a:lnTo>
                        <a:pt x="397" y="227"/>
                      </a:lnTo>
                      <a:lnTo>
                        <a:pt x="397" y="284"/>
                      </a:lnTo>
                      <a:lnTo>
                        <a:pt x="454" y="284"/>
                      </a:lnTo>
                      <a:lnTo>
                        <a:pt x="454" y="397"/>
                      </a:lnTo>
                      <a:lnTo>
                        <a:pt x="510" y="397"/>
                      </a:lnTo>
                      <a:lnTo>
                        <a:pt x="510" y="511"/>
                      </a:lnTo>
                      <a:lnTo>
                        <a:pt x="454" y="511"/>
                      </a:lnTo>
                      <a:lnTo>
                        <a:pt x="454" y="567"/>
                      </a:lnTo>
                      <a:lnTo>
                        <a:pt x="340" y="567"/>
                      </a:lnTo>
                      <a:lnTo>
                        <a:pt x="340" y="851"/>
                      </a:lnTo>
                      <a:lnTo>
                        <a:pt x="170" y="851"/>
                      </a:lnTo>
                      <a:lnTo>
                        <a:pt x="170" y="964"/>
                      </a:lnTo>
                      <a:lnTo>
                        <a:pt x="114" y="964"/>
                      </a:lnTo>
                      <a:lnTo>
                        <a:pt x="114" y="1248"/>
                      </a:lnTo>
                      <a:lnTo>
                        <a:pt x="57" y="1248"/>
                      </a:lnTo>
                      <a:lnTo>
                        <a:pt x="57" y="1475"/>
                      </a:lnTo>
                      <a:lnTo>
                        <a:pt x="0" y="1475"/>
                      </a:lnTo>
                      <a:lnTo>
                        <a:pt x="0" y="1588"/>
                      </a:lnTo>
                      <a:lnTo>
                        <a:pt x="170" y="1588"/>
                      </a:lnTo>
                      <a:lnTo>
                        <a:pt x="170" y="1531"/>
                      </a:lnTo>
                      <a:lnTo>
                        <a:pt x="227" y="1531"/>
                      </a:lnTo>
                      <a:lnTo>
                        <a:pt x="227" y="1475"/>
                      </a:lnTo>
                      <a:lnTo>
                        <a:pt x="567" y="1475"/>
                      </a:lnTo>
                      <a:lnTo>
                        <a:pt x="567" y="1531"/>
                      </a:lnTo>
                      <a:lnTo>
                        <a:pt x="624" y="1531"/>
                      </a:lnTo>
                      <a:lnTo>
                        <a:pt x="624" y="1418"/>
                      </a:lnTo>
                      <a:lnTo>
                        <a:pt x="681" y="1418"/>
                      </a:lnTo>
                      <a:lnTo>
                        <a:pt x="681" y="1361"/>
                      </a:lnTo>
                      <a:lnTo>
                        <a:pt x="794" y="1361"/>
                      </a:lnTo>
                      <a:lnTo>
                        <a:pt x="794" y="1248"/>
                      </a:lnTo>
                      <a:lnTo>
                        <a:pt x="737" y="1248"/>
                      </a:lnTo>
                      <a:lnTo>
                        <a:pt x="737" y="908"/>
                      </a:lnTo>
                      <a:lnTo>
                        <a:pt x="681" y="908"/>
                      </a:lnTo>
                      <a:lnTo>
                        <a:pt x="681" y="794"/>
                      </a:lnTo>
                      <a:lnTo>
                        <a:pt x="737" y="794"/>
                      </a:lnTo>
                      <a:lnTo>
                        <a:pt x="737" y="681"/>
                      </a:lnTo>
                      <a:lnTo>
                        <a:pt x="794" y="681"/>
                      </a:lnTo>
                      <a:lnTo>
                        <a:pt x="794" y="511"/>
                      </a:lnTo>
                      <a:lnTo>
                        <a:pt x="964" y="511"/>
                      </a:lnTo>
                      <a:lnTo>
                        <a:pt x="964" y="454"/>
                      </a:lnTo>
                      <a:lnTo>
                        <a:pt x="1021" y="454"/>
                      </a:lnTo>
                      <a:lnTo>
                        <a:pt x="1021" y="341"/>
                      </a:lnTo>
                      <a:lnTo>
                        <a:pt x="1078" y="341"/>
                      </a:lnTo>
                      <a:lnTo>
                        <a:pt x="1078" y="170"/>
                      </a:lnTo>
                      <a:lnTo>
                        <a:pt x="1078" y="114"/>
                      </a:lnTo>
                      <a:lnTo>
                        <a:pt x="1134" y="114"/>
                      </a:lnTo>
                      <a:lnTo>
                        <a:pt x="1134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13" name="Rectangle 61">
                  <a:extLst>
                    <a:ext uri="{FF2B5EF4-FFF2-40B4-BE49-F238E27FC236}">
                      <a16:creationId xmlns:a16="http://schemas.microsoft.com/office/drawing/2014/main" id="{306E4805-9253-4C32-84F6-0973C0E429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92" y="5519"/>
                  <a:ext cx="56" cy="113"/>
                </a:xfrm>
                <a:prstGeom prst="rect">
                  <a:avLst/>
                </a:pr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14" name="Freeform 62">
                  <a:extLst>
                    <a:ext uri="{FF2B5EF4-FFF2-40B4-BE49-F238E27FC236}">
                      <a16:creationId xmlns:a16="http://schemas.microsoft.com/office/drawing/2014/main" id="{1204338A-E8C5-4BFC-A898-CD02E9F6C0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41" y="2060"/>
                  <a:ext cx="1531" cy="1985"/>
                </a:xfrm>
                <a:custGeom>
                  <a:avLst/>
                  <a:gdLst>
                    <a:gd name="T0" fmla="*/ 567 w 1531"/>
                    <a:gd name="T1" fmla="*/ 340 h 1985"/>
                    <a:gd name="T2" fmla="*/ 511 w 1531"/>
                    <a:gd name="T3" fmla="*/ 397 h 1985"/>
                    <a:gd name="T4" fmla="*/ 454 w 1531"/>
                    <a:gd name="T5" fmla="*/ 454 h 1985"/>
                    <a:gd name="T6" fmla="*/ 397 w 1531"/>
                    <a:gd name="T7" fmla="*/ 510 h 1985"/>
                    <a:gd name="T8" fmla="*/ 284 w 1531"/>
                    <a:gd name="T9" fmla="*/ 567 h 1985"/>
                    <a:gd name="T10" fmla="*/ 227 w 1531"/>
                    <a:gd name="T11" fmla="*/ 510 h 1985"/>
                    <a:gd name="T12" fmla="*/ 114 w 1531"/>
                    <a:gd name="T13" fmla="*/ 567 h 1985"/>
                    <a:gd name="T14" fmla="*/ 0 w 1531"/>
                    <a:gd name="T15" fmla="*/ 794 h 1985"/>
                    <a:gd name="T16" fmla="*/ 170 w 1531"/>
                    <a:gd name="T17" fmla="*/ 1134 h 1985"/>
                    <a:gd name="T18" fmla="*/ 284 w 1531"/>
                    <a:gd name="T19" fmla="*/ 1588 h 1985"/>
                    <a:gd name="T20" fmla="*/ 454 w 1531"/>
                    <a:gd name="T21" fmla="*/ 1758 h 1985"/>
                    <a:gd name="T22" fmla="*/ 567 w 1531"/>
                    <a:gd name="T23" fmla="*/ 1815 h 1985"/>
                    <a:gd name="T24" fmla="*/ 624 w 1531"/>
                    <a:gd name="T25" fmla="*/ 1928 h 1985"/>
                    <a:gd name="T26" fmla="*/ 737 w 1531"/>
                    <a:gd name="T27" fmla="*/ 1985 h 1985"/>
                    <a:gd name="T28" fmla="*/ 851 w 1531"/>
                    <a:gd name="T29" fmla="*/ 1815 h 1985"/>
                    <a:gd name="T30" fmla="*/ 907 w 1531"/>
                    <a:gd name="T31" fmla="*/ 1644 h 1985"/>
                    <a:gd name="T32" fmla="*/ 964 w 1531"/>
                    <a:gd name="T33" fmla="*/ 1474 h 1985"/>
                    <a:gd name="T34" fmla="*/ 1021 w 1531"/>
                    <a:gd name="T35" fmla="*/ 1304 h 1985"/>
                    <a:gd name="T36" fmla="*/ 1248 w 1531"/>
                    <a:gd name="T37" fmla="*/ 1191 h 1985"/>
                    <a:gd name="T38" fmla="*/ 1191 w 1531"/>
                    <a:gd name="T39" fmla="*/ 1134 h 1985"/>
                    <a:gd name="T40" fmla="*/ 1248 w 1531"/>
                    <a:gd name="T41" fmla="*/ 851 h 1985"/>
                    <a:gd name="T42" fmla="*/ 1361 w 1531"/>
                    <a:gd name="T43" fmla="*/ 794 h 1985"/>
                    <a:gd name="T44" fmla="*/ 1531 w 1531"/>
                    <a:gd name="T45" fmla="*/ 737 h 1985"/>
                    <a:gd name="T46" fmla="*/ 1475 w 1531"/>
                    <a:gd name="T47" fmla="*/ 680 h 1985"/>
                    <a:gd name="T48" fmla="*/ 1418 w 1531"/>
                    <a:gd name="T49" fmla="*/ 567 h 1985"/>
                    <a:gd name="T50" fmla="*/ 1361 w 1531"/>
                    <a:gd name="T51" fmla="*/ 510 h 1985"/>
                    <a:gd name="T52" fmla="*/ 1304 w 1531"/>
                    <a:gd name="T53" fmla="*/ 454 h 1985"/>
                    <a:gd name="T54" fmla="*/ 1191 w 1531"/>
                    <a:gd name="T55" fmla="*/ 397 h 1985"/>
                    <a:gd name="T56" fmla="*/ 1134 w 1531"/>
                    <a:gd name="T57" fmla="*/ 340 h 1985"/>
                    <a:gd name="T58" fmla="*/ 1078 w 1531"/>
                    <a:gd name="T59" fmla="*/ 284 h 1985"/>
                    <a:gd name="T60" fmla="*/ 1021 w 1531"/>
                    <a:gd name="T61" fmla="*/ 340 h 1985"/>
                    <a:gd name="T62" fmla="*/ 964 w 1531"/>
                    <a:gd name="T63" fmla="*/ 397 h 1985"/>
                    <a:gd name="T64" fmla="*/ 907 w 1531"/>
                    <a:gd name="T65" fmla="*/ 340 h 1985"/>
                    <a:gd name="T66" fmla="*/ 851 w 1531"/>
                    <a:gd name="T67" fmla="*/ 227 h 1985"/>
                    <a:gd name="T68" fmla="*/ 794 w 1531"/>
                    <a:gd name="T69" fmla="*/ 170 h 1985"/>
                    <a:gd name="T70" fmla="*/ 681 w 1531"/>
                    <a:gd name="T71" fmla="*/ 113 h 1985"/>
                    <a:gd name="T72" fmla="*/ 624 w 1531"/>
                    <a:gd name="T73" fmla="*/ 57 h 1985"/>
                    <a:gd name="T74" fmla="*/ 567 w 1531"/>
                    <a:gd name="T75" fmla="*/ 0 h 19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531" h="1985">
                      <a:moveTo>
                        <a:pt x="567" y="0"/>
                      </a:moveTo>
                      <a:lnTo>
                        <a:pt x="567" y="340"/>
                      </a:lnTo>
                      <a:lnTo>
                        <a:pt x="511" y="340"/>
                      </a:lnTo>
                      <a:lnTo>
                        <a:pt x="511" y="397"/>
                      </a:lnTo>
                      <a:lnTo>
                        <a:pt x="454" y="397"/>
                      </a:lnTo>
                      <a:lnTo>
                        <a:pt x="454" y="454"/>
                      </a:lnTo>
                      <a:lnTo>
                        <a:pt x="397" y="454"/>
                      </a:lnTo>
                      <a:lnTo>
                        <a:pt x="397" y="510"/>
                      </a:lnTo>
                      <a:lnTo>
                        <a:pt x="284" y="510"/>
                      </a:lnTo>
                      <a:lnTo>
                        <a:pt x="284" y="567"/>
                      </a:lnTo>
                      <a:lnTo>
                        <a:pt x="227" y="567"/>
                      </a:lnTo>
                      <a:lnTo>
                        <a:pt x="227" y="510"/>
                      </a:lnTo>
                      <a:lnTo>
                        <a:pt x="114" y="510"/>
                      </a:lnTo>
                      <a:lnTo>
                        <a:pt x="114" y="567"/>
                      </a:lnTo>
                      <a:lnTo>
                        <a:pt x="0" y="567"/>
                      </a:lnTo>
                      <a:lnTo>
                        <a:pt x="0" y="794"/>
                      </a:lnTo>
                      <a:lnTo>
                        <a:pt x="170" y="794"/>
                      </a:lnTo>
                      <a:lnTo>
                        <a:pt x="170" y="1134"/>
                      </a:lnTo>
                      <a:lnTo>
                        <a:pt x="284" y="1134"/>
                      </a:lnTo>
                      <a:lnTo>
                        <a:pt x="284" y="1588"/>
                      </a:lnTo>
                      <a:lnTo>
                        <a:pt x="454" y="1588"/>
                      </a:lnTo>
                      <a:lnTo>
                        <a:pt x="454" y="1758"/>
                      </a:lnTo>
                      <a:lnTo>
                        <a:pt x="567" y="1758"/>
                      </a:lnTo>
                      <a:lnTo>
                        <a:pt x="567" y="1815"/>
                      </a:lnTo>
                      <a:lnTo>
                        <a:pt x="624" y="1815"/>
                      </a:lnTo>
                      <a:lnTo>
                        <a:pt x="624" y="1928"/>
                      </a:lnTo>
                      <a:lnTo>
                        <a:pt x="737" y="1928"/>
                      </a:lnTo>
                      <a:lnTo>
                        <a:pt x="737" y="1985"/>
                      </a:lnTo>
                      <a:lnTo>
                        <a:pt x="851" y="1985"/>
                      </a:lnTo>
                      <a:lnTo>
                        <a:pt x="851" y="1815"/>
                      </a:lnTo>
                      <a:lnTo>
                        <a:pt x="907" y="1815"/>
                      </a:lnTo>
                      <a:lnTo>
                        <a:pt x="907" y="1644"/>
                      </a:lnTo>
                      <a:lnTo>
                        <a:pt x="964" y="1644"/>
                      </a:lnTo>
                      <a:lnTo>
                        <a:pt x="964" y="1474"/>
                      </a:lnTo>
                      <a:lnTo>
                        <a:pt x="1021" y="1474"/>
                      </a:lnTo>
                      <a:lnTo>
                        <a:pt x="1021" y="1304"/>
                      </a:lnTo>
                      <a:lnTo>
                        <a:pt x="1248" y="1304"/>
                      </a:lnTo>
                      <a:lnTo>
                        <a:pt x="1248" y="1191"/>
                      </a:lnTo>
                      <a:lnTo>
                        <a:pt x="1191" y="1191"/>
                      </a:lnTo>
                      <a:lnTo>
                        <a:pt x="1191" y="1134"/>
                      </a:lnTo>
                      <a:lnTo>
                        <a:pt x="1248" y="1134"/>
                      </a:lnTo>
                      <a:lnTo>
                        <a:pt x="1248" y="851"/>
                      </a:lnTo>
                      <a:lnTo>
                        <a:pt x="1361" y="851"/>
                      </a:lnTo>
                      <a:lnTo>
                        <a:pt x="1361" y="794"/>
                      </a:lnTo>
                      <a:lnTo>
                        <a:pt x="1531" y="794"/>
                      </a:lnTo>
                      <a:lnTo>
                        <a:pt x="1531" y="737"/>
                      </a:lnTo>
                      <a:lnTo>
                        <a:pt x="1475" y="737"/>
                      </a:lnTo>
                      <a:lnTo>
                        <a:pt x="1475" y="680"/>
                      </a:lnTo>
                      <a:lnTo>
                        <a:pt x="1418" y="680"/>
                      </a:lnTo>
                      <a:lnTo>
                        <a:pt x="1418" y="567"/>
                      </a:lnTo>
                      <a:lnTo>
                        <a:pt x="1361" y="567"/>
                      </a:lnTo>
                      <a:lnTo>
                        <a:pt x="1361" y="510"/>
                      </a:lnTo>
                      <a:lnTo>
                        <a:pt x="1304" y="510"/>
                      </a:lnTo>
                      <a:lnTo>
                        <a:pt x="1304" y="454"/>
                      </a:lnTo>
                      <a:lnTo>
                        <a:pt x="1191" y="454"/>
                      </a:lnTo>
                      <a:lnTo>
                        <a:pt x="1191" y="397"/>
                      </a:lnTo>
                      <a:lnTo>
                        <a:pt x="1191" y="340"/>
                      </a:lnTo>
                      <a:lnTo>
                        <a:pt x="1134" y="340"/>
                      </a:lnTo>
                      <a:lnTo>
                        <a:pt x="1134" y="284"/>
                      </a:lnTo>
                      <a:lnTo>
                        <a:pt x="1078" y="284"/>
                      </a:lnTo>
                      <a:lnTo>
                        <a:pt x="1078" y="340"/>
                      </a:lnTo>
                      <a:lnTo>
                        <a:pt x="1021" y="340"/>
                      </a:lnTo>
                      <a:lnTo>
                        <a:pt x="1021" y="397"/>
                      </a:lnTo>
                      <a:lnTo>
                        <a:pt x="964" y="397"/>
                      </a:lnTo>
                      <a:lnTo>
                        <a:pt x="964" y="340"/>
                      </a:lnTo>
                      <a:lnTo>
                        <a:pt x="907" y="340"/>
                      </a:lnTo>
                      <a:lnTo>
                        <a:pt x="907" y="227"/>
                      </a:lnTo>
                      <a:lnTo>
                        <a:pt x="851" y="227"/>
                      </a:lnTo>
                      <a:lnTo>
                        <a:pt x="851" y="170"/>
                      </a:lnTo>
                      <a:lnTo>
                        <a:pt x="794" y="170"/>
                      </a:lnTo>
                      <a:lnTo>
                        <a:pt x="794" y="113"/>
                      </a:lnTo>
                      <a:lnTo>
                        <a:pt x="681" y="113"/>
                      </a:lnTo>
                      <a:lnTo>
                        <a:pt x="681" y="57"/>
                      </a:lnTo>
                      <a:lnTo>
                        <a:pt x="624" y="57"/>
                      </a:lnTo>
                      <a:lnTo>
                        <a:pt x="624" y="0"/>
                      </a:lnTo>
                      <a:lnTo>
                        <a:pt x="56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15" name="Freeform 63">
                  <a:extLst>
                    <a:ext uri="{FF2B5EF4-FFF2-40B4-BE49-F238E27FC236}">
                      <a16:creationId xmlns:a16="http://schemas.microsoft.com/office/drawing/2014/main" id="{1B12BB41-F074-464F-806C-C7E4D7CD46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26" y="5235"/>
                  <a:ext cx="170" cy="227"/>
                </a:xfrm>
                <a:custGeom>
                  <a:avLst/>
                  <a:gdLst>
                    <a:gd name="T0" fmla="*/ 170 w 170"/>
                    <a:gd name="T1" fmla="*/ 0 h 227"/>
                    <a:gd name="T2" fmla="*/ 170 w 170"/>
                    <a:gd name="T3" fmla="*/ 227 h 227"/>
                    <a:gd name="T4" fmla="*/ 113 w 170"/>
                    <a:gd name="T5" fmla="*/ 227 h 227"/>
                    <a:gd name="T6" fmla="*/ 113 w 170"/>
                    <a:gd name="T7" fmla="*/ 170 h 227"/>
                    <a:gd name="T8" fmla="*/ 0 w 170"/>
                    <a:gd name="T9" fmla="*/ 170 h 227"/>
                    <a:gd name="T10" fmla="*/ 0 w 170"/>
                    <a:gd name="T11" fmla="*/ 114 h 227"/>
                    <a:gd name="T12" fmla="*/ 57 w 170"/>
                    <a:gd name="T13" fmla="*/ 114 h 227"/>
                    <a:gd name="T14" fmla="*/ 57 w 170"/>
                    <a:gd name="T15" fmla="*/ 0 h 227"/>
                    <a:gd name="T16" fmla="*/ 170 w 170"/>
                    <a:gd name="T17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0" h="227">
                      <a:moveTo>
                        <a:pt x="170" y="0"/>
                      </a:moveTo>
                      <a:lnTo>
                        <a:pt x="170" y="227"/>
                      </a:lnTo>
                      <a:lnTo>
                        <a:pt x="113" y="227"/>
                      </a:lnTo>
                      <a:lnTo>
                        <a:pt x="113" y="170"/>
                      </a:lnTo>
                      <a:lnTo>
                        <a:pt x="0" y="170"/>
                      </a:lnTo>
                      <a:lnTo>
                        <a:pt x="0" y="114"/>
                      </a:lnTo>
                      <a:lnTo>
                        <a:pt x="57" y="114"/>
                      </a:lnTo>
                      <a:lnTo>
                        <a:pt x="57" y="0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416" name="Freeform 64">
                  <a:extLst>
                    <a:ext uri="{FF2B5EF4-FFF2-40B4-BE49-F238E27FC236}">
                      <a16:creationId xmlns:a16="http://schemas.microsoft.com/office/drawing/2014/main" id="{6AA5EF10-91ED-44E4-A136-9F0653C171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96" y="5235"/>
                  <a:ext cx="624" cy="454"/>
                </a:xfrm>
                <a:custGeom>
                  <a:avLst/>
                  <a:gdLst>
                    <a:gd name="T0" fmla="*/ 0 w 624"/>
                    <a:gd name="T1" fmla="*/ 0 h 454"/>
                    <a:gd name="T2" fmla="*/ 170 w 624"/>
                    <a:gd name="T3" fmla="*/ 0 h 454"/>
                    <a:gd name="T4" fmla="*/ 170 w 624"/>
                    <a:gd name="T5" fmla="*/ 114 h 454"/>
                    <a:gd name="T6" fmla="*/ 227 w 624"/>
                    <a:gd name="T7" fmla="*/ 114 h 454"/>
                    <a:gd name="T8" fmla="*/ 283 w 624"/>
                    <a:gd name="T9" fmla="*/ 114 h 454"/>
                    <a:gd name="T10" fmla="*/ 283 w 624"/>
                    <a:gd name="T11" fmla="*/ 57 h 454"/>
                    <a:gd name="T12" fmla="*/ 340 w 624"/>
                    <a:gd name="T13" fmla="*/ 57 h 454"/>
                    <a:gd name="T14" fmla="*/ 397 w 624"/>
                    <a:gd name="T15" fmla="*/ 57 h 454"/>
                    <a:gd name="T16" fmla="*/ 397 w 624"/>
                    <a:gd name="T17" fmla="*/ 284 h 454"/>
                    <a:gd name="T18" fmla="*/ 397 w 624"/>
                    <a:gd name="T19" fmla="*/ 341 h 454"/>
                    <a:gd name="T20" fmla="*/ 624 w 624"/>
                    <a:gd name="T21" fmla="*/ 341 h 454"/>
                    <a:gd name="T22" fmla="*/ 624 w 624"/>
                    <a:gd name="T23" fmla="*/ 454 h 454"/>
                    <a:gd name="T24" fmla="*/ 340 w 624"/>
                    <a:gd name="T25" fmla="*/ 454 h 454"/>
                    <a:gd name="T26" fmla="*/ 340 w 624"/>
                    <a:gd name="T27" fmla="*/ 397 h 454"/>
                    <a:gd name="T28" fmla="*/ 283 w 624"/>
                    <a:gd name="T29" fmla="*/ 397 h 454"/>
                    <a:gd name="T30" fmla="*/ 283 w 624"/>
                    <a:gd name="T31" fmla="*/ 341 h 454"/>
                    <a:gd name="T32" fmla="*/ 227 w 624"/>
                    <a:gd name="T33" fmla="*/ 341 h 454"/>
                    <a:gd name="T34" fmla="*/ 227 w 624"/>
                    <a:gd name="T35" fmla="*/ 284 h 454"/>
                    <a:gd name="T36" fmla="*/ 113 w 624"/>
                    <a:gd name="T37" fmla="*/ 284 h 454"/>
                    <a:gd name="T38" fmla="*/ 113 w 624"/>
                    <a:gd name="T39" fmla="*/ 227 h 454"/>
                    <a:gd name="T40" fmla="*/ 0 w 624"/>
                    <a:gd name="T41" fmla="*/ 227 h 454"/>
                    <a:gd name="T42" fmla="*/ 0 w 624"/>
                    <a:gd name="T43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624" h="454">
                      <a:moveTo>
                        <a:pt x="0" y="0"/>
                      </a:moveTo>
                      <a:lnTo>
                        <a:pt x="170" y="0"/>
                      </a:lnTo>
                      <a:lnTo>
                        <a:pt x="170" y="114"/>
                      </a:lnTo>
                      <a:lnTo>
                        <a:pt x="227" y="114"/>
                      </a:lnTo>
                      <a:lnTo>
                        <a:pt x="283" y="114"/>
                      </a:lnTo>
                      <a:lnTo>
                        <a:pt x="283" y="57"/>
                      </a:lnTo>
                      <a:lnTo>
                        <a:pt x="340" y="57"/>
                      </a:lnTo>
                      <a:lnTo>
                        <a:pt x="397" y="57"/>
                      </a:lnTo>
                      <a:lnTo>
                        <a:pt x="397" y="284"/>
                      </a:lnTo>
                      <a:lnTo>
                        <a:pt x="397" y="341"/>
                      </a:lnTo>
                      <a:lnTo>
                        <a:pt x="624" y="341"/>
                      </a:lnTo>
                      <a:lnTo>
                        <a:pt x="624" y="454"/>
                      </a:lnTo>
                      <a:lnTo>
                        <a:pt x="340" y="454"/>
                      </a:lnTo>
                      <a:lnTo>
                        <a:pt x="340" y="397"/>
                      </a:lnTo>
                      <a:lnTo>
                        <a:pt x="283" y="397"/>
                      </a:lnTo>
                      <a:lnTo>
                        <a:pt x="283" y="341"/>
                      </a:lnTo>
                      <a:lnTo>
                        <a:pt x="227" y="341"/>
                      </a:lnTo>
                      <a:lnTo>
                        <a:pt x="227" y="284"/>
                      </a:lnTo>
                      <a:lnTo>
                        <a:pt x="113" y="284"/>
                      </a:lnTo>
                      <a:lnTo>
                        <a:pt x="113" y="227"/>
                      </a:lnTo>
                      <a:lnTo>
                        <a:pt x="0" y="22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</p:grpSp>
      </p:grpSp>
      <p:grpSp>
        <p:nvGrpSpPr>
          <p:cNvPr id="431" name="グループ化 430">
            <a:extLst>
              <a:ext uri="{FF2B5EF4-FFF2-40B4-BE49-F238E27FC236}">
                <a16:creationId xmlns:a16="http://schemas.microsoft.com/office/drawing/2014/main" id="{2E597344-CF19-4097-80B8-29A12AFC386B}"/>
              </a:ext>
            </a:extLst>
          </p:cNvPr>
          <p:cNvGrpSpPr/>
          <p:nvPr/>
        </p:nvGrpSpPr>
        <p:grpSpPr>
          <a:xfrm>
            <a:off x="2524335" y="6920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32" name="四角形: 上の 2 つの角を丸める 431">
              <a:extLst>
                <a:ext uri="{FF2B5EF4-FFF2-40B4-BE49-F238E27FC236}">
                  <a16:creationId xmlns:a16="http://schemas.microsoft.com/office/drawing/2014/main" id="{D104ECD3-8F02-4E9C-8A6B-D123290F75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新温泉町</a:t>
              </a:r>
            </a:p>
          </p:txBody>
        </p:sp>
        <p:sp>
          <p:nvSpPr>
            <p:cNvPr id="433" name="四角形: 上の 2 つの角を丸める 432">
              <a:extLst>
                <a:ext uri="{FF2B5EF4-FFF2-40B4-BE49-F238E27FC236}">
                  <a16:creationId xmlns:a16="http://schemas.microsoft.com/office/drawing/2014/main" id="{39E1760B-4D25-4971-B0F1-6C7BE351E3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4" name="グループ化 433">
            <a:extLst>
              <a:ext uri="{FF2B5EF4-FFF2-40B4-BE49-F238E27FC236}">
                <a16:creationId xmlns:a16="http://schemas.microsoft.com/office/drawing/2014/main" id="{9EEFA024-7E4B-4258-A3B7-C8FA540EDCF3}"/>
              </a:ext>
            </a:extLst>
          </p:cNvPr>
          <p:cNvGrpSpPr/>
          <p:nvPr/>
        </p:nvGrpSpPr>
        <p:grpSpPr>
          <a:xfrm>
            <a:off x="8115645" y="16792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35" name="四角形: 上の 2 つの角を丸める 434">
              <a:extLst>
                <a:ext uri="{FF2B5EF4-FFF2-40B4-BE49-F238E27FC236}">
                  <a16:creationId xmlns:a16="http://schemas.microsoft.com/office/drawing/2014/main" id="{96FC6691-A219-4181-A2D6-A2FB19354D3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36" name="四角形: 上の 2 つの角を丸める 435">
              <a:extLst>
                <a:ext uri="{FF2B5EF4-FFF2-40B4-BE49-F238E27FC236}">
                  <a16:creationId xmlns:a16="http://schemas.microsoft.com/office/drawing/2014/main" id="{3E703080-210E-4D57-9430-B67AB693661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7" name="グループ化 436">
            <a:extLst>
              <a:ext uri="{FF2B5EF4-FFF2-40B4-BE49-F238E27FC236}">
                <a16:creationId xmlns:a16="http://schemas.microsoft.com/office/drawing/2014/main" id="{18325A0E-C012-45E9-8E6A-1A3B5D3BB3F8}"/>
              </a:ext>
            </a:extLst>
          </p:cNvPr>
          <p:cNvGrpSpPr/>
          <p:nvPr/>
        </p:nvGrpSpPr>
        <p:grpSpPr>
          <a:xfrm>
            <a:off x="8869851" y="26221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38" name="四角形: 上の 2 つの角を丸める 437">
              <a:extLst>
                <a:ext uri="{FF2B5EF4-FFF2-40B4-BE49-F238E27FC236}">
                  <a16:creationId xmlns:a16="http://schemas.microsoft.com/office/drawing/2014/main" id="{9385D488-34D4-49B5-95DA-5BDB39D96B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東灘区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39" name="四角形: 上の 2 つの角を丸める 438">
              <a:extLst>
                <a:ext uri="{FF2B5EF4-FFF2-40B4-BE49-F238E27FC236}">
                  <a16:creationId xmlns:a16="http://schemas.microsoft.com/office/drawing/2014/main" id="{77BD2F6F-251D-4449-8E40-AF637CE74B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0" name="グループ化 439">
            <a:extLst>
              <a:ext uri="{FF2B5EF4-FFF2-40B4-BE49-F238E27FC236}">
                <a16:creationId xmlns:a16="http://schemas.microsoft.com/office/drawing/2014/main" id="{95A7F9C6-25C3-49E7-89F0-CC924972DCE2}"/>
              </a:ext>
            </a:extLst>
          </p:cNvPr>
          <p:cNvGrpSpPr/>
          <p:nvPr/>
        </p:nvGrpSpPr>
        <p:grpSpPr>
          <a:xfrm>
            <a:off x="8869851" y="30888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41" name="四角形: 上の 2 つの角を丸める 440">
              <a:extLst>
                <a:ext uri="{FF2B5EF4-FFF2-40B4-BE49-F238E27FC236}">
                  <a16:creationId xmlns:a16="http://schemas.microsoft.com/office/drawing/2014/main" id="{96C2828F-3BC9-4818-9CB2-FCC946C528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2" name="四角形: 上の 2 つの角を丸める 441">
              <a:extLst>
                <a:ext uri="{FF2B5EF4-FFF2-40B4-BE49-F238E27FC236}">
                  <a16:creationId xmlns:a16="http://schemas.microsoft.com/office/drawing/2014/main" id="{D74D689D-9C7A-48CE-879E-36ABA643671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3" name="グループ化 442">
            <a:extLst>
              <a:ext uri="{FF2B5EF4-FFF2-40B4-BE49-F238E27FC236}">
                <a16:creationId xmlns:a16="http://schemas.microsoft.com/office/drawing/2014/main" id="{5F8203CE-0033-4857-AF9F-C0EDE616761B}"/>
              </a:ext>
            </a:extLst>
          </p:cNvPr>
          <p:cNvGrpSpPr/>
          <p:nvPr/>
        </p:nvGrpSpPr>
        <p:grpSpPr>
          <a:xfrm>
            <a:off x="8869851" y="21554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44" name="四角形: 上の 2 つの角を丸める 443">
              <a:extLst>
                <a:ext uri="{FF2B5EF4-FFF2-40B4-BE49-F238E27FC236}">
                  <a16:creationId xmlns:a16="http://schemas.microsoft.com/office/drawing/2014/main" id="{585E1F0C-11B2-4425-A0BD-504980998F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灘区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5" name="四角形: 上の 2 つの角を丸める 444">
              <a:extLst>
                <a:ext uri="{FF2B5EF4-FFF2-40B4-BE49-F238E27FC236}">
                  <a16:creationId xmlns:a16="http://schemas.microsoft.com/office/drawing/2014/main" id="{1A7C3FAA-D91B-4B11-A438-BB4B65B7D0F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446" name="テキスト ボックス 445">
            <a:extLst>
              <a:ext uri="{FF2B5EF4-FFF2-40B4-BE49-F238E27FC236}">
                <a16:creationId xmlns:a16="http://schemas.microsoft.com/office/drawing/2014/main" id="{5366C289-C0CD-4361-8EDA-A6B068B0339E}"/>
              </a:ext>
            </a:extLst>
          </p:cNvPr>
          <p:cNvSpPr txBox="1"/>
          <p:nvPr/>
        </p:nvSpPr>
        <p:spPr>
          <a:xfrm>
            <a:off x="7225170" y="1575873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神戸市</a:t>
            </a:r>
          </a:p>
        </p:txBody>
      </p:sp>
      <p:grpSp>
        <p:nvGrpSpPr>
          <p:cNvPr id="447" name="グループ化 446">
            <a:extLst>
              <a:ext uri="{FF2B5EF4-FFF2-40B4-BE49-F238E27FC236}">
                <a16:creationId xmlns:a16="http://schemas.microsoft.com/office/drawing/2014/main" id="{E28A6BCB-3DB4-4F11-9BF2-9B358A5F2604}"/>
              </a:ext>
            </a:extLst>
          </p:cNvPr>
          <p:cNvGrpSpPr/>
          <p:nvPr/>
        </p:nvGrpSpPr>
        <p:grpSpPr>
          <a:xfrm>
            <a:off x="4223346" y="6776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48" name="四角形: 上の 2 つの角を丸める 447">
              <a:extLst>
                <a:ext uri="{FF2B5EF4-FFF2-40B4-BE49-F238E27FC236}">
                  <a16:creationId xmlns:a16="http://schemas.microsoft.com/office/drawing/2014/main" id="{65B90F58-4BE8-4B2F-A0D6-AA79CED0D2C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豊岡市</a:t>
              </a:r>
            </a:p>
          </p:txBody>
        </p:sp>
        <p:sp>
          <p:nvSpPr>
            <p:cNvPr id="449" name="四角形: 上の 2 つの角を丸める 448">
              <a:extLst>
                <a:ext uri="{FF2B5EF4-FFF2-40B4-BE49-F238E27FC236}">
                  <a16:creationId xmlns:a16="http://schemas.microsoft.com/office/drawing/2014/main" id="{6401142F-3376-4A64-B56A-8966F854C4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0" name="グループ化 449">
            <a:extLst>
              <a:ext uri="{FF2B5EF4-FFF2-40B4-BE49-F238E27FC236}">
                <a16:creationId xmlns:a16="http://schemas.microsoft.com/office/drawing/2014/main" id="{EFA1A234-B5BC-41DB-9F00-C895EDB1828B}"/>
              </a:ext>
            </a:extLst>
          </p:cNvPr>
          <p:cNvGrpSpPr/>
          <p:nvPr/>
        </p:nvGrpSpPr>
        <p:grpSpPr>
          <a:xfrm>
            <a:off x="3349835" y="6920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51" name="四角形: 上の 2 つの角を丸める 450">
              <a:extLst>
                <a:ext uri="{FF2B5EF4-FFF2-40B4-BE49-F238E27FC236}">
                  <a16:creationId xmlns:a16="http://schemas.microsoft.com/office/drawing/2014/main" id="{2A0F7EDA-C5D8-4241-AC2A-E7F704D9DA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香美町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52" name="四角形: 上の 2 つの角を丸める 451">
              <a:extLst>
                <a:ext uri="{FF2B5EF4-FFF2-40B4-BE49-F238E27FC236}">
                  <a16:creationId xmlns:a16="http://schemas.microsoft.com/office/drawing/2014/main" id="{36982ED7-E3E7-470E-9D19-470E93BC847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3" name="グループ化 452">
            <a:extLst>
              <a:ext uri="{FF2B5EF4-FFF2-40B4-BE49-F238E27FC236}">
                <a16:creationId xmlns:a16="http://schemas.microsoft.com/office/drawing/2014/main" id="{D5554769-AD12-4621-BD96-ACD7A1EA3DF9}"/>
              </a:ext>
            </a:extLst>
          </p:cNvPr>
          <p:cNvGrpSpPr/>
          <p:nvPr/>
        </p:nvGrpSpPr>
        <p:grpSpPr>
          <a:xfrm>
            <a:off x="1122299" y="107010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54" name="四角形: 上の 2 つの角を丸める 453">
              <a:extLst>
                <a:ext uri="{FF2B5EF4-FFF2-40B4-BE49-F238E27FC236}">
                  <a16:creationId xmlns:a16="http://schemas.microsoft.com/office/drawing/2014/main" id="{6ECD2A9C-2FDC-4A10-8508-8E680F1185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淡路市</a:t>
              </a:r>
            </a:p>
          </p:txBody>
        </p:sp>
        <p:sp>
          <p:nvSpPr>
            <p:cNvPr id="455" name="四角形: 上の 2 つの角を丸める 454">
              <a:extLst>
                <a:ext uri="{FF2B5EF4-FFF2-40B4-BE49-F238E27FC236}">
                  <a16:creationId xmlns:a16="http://schemas.microsoft.com/office/drawing/2014/main" id="{F80521FD-9275-4ED8-8E3E-AAE5F486A93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6" name="グループ化 455">
            <a:extLst>
              <a:ext uri="{FF2B5EF4-FFF2-40B4-BE49-F238E27FC236}">
                <a16:creationId xmlns:a16="http://schemas.microsoft.com/office/drawing/2014/main" id="{B3B6AC43-D921-4B47-8ECA-52B039E05946}"/>
              </a:ext>
            </a:extLst>
          </p:cNvPr>
          <p:cNvGrpSpPr/>
          <p:nvPr/>
        </p:nvGrpSpPr>
        <p:grpSpPr>
          <a:xfrm>
            <a:off x="1121071" y="181274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57" name="四角形: 上の 2 つの角を丸める 456">
              <a:extLst>
                <a:ext uri="{FF2B5EF4-FFF2-40B4-BE49-F238E27FC236}">
                  <a16:creationId xmlns:a16="http://schemas.microsoft.com/office/drawing/2014/main" id="{10D5968E-DBE7-4CF2-9B27-3349C43C9B1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洲本市</a:t>
              </a:r>
            </a:p>
          </p:txBody>
        </p:sp>
        <p:sp>
          <p:nvSpPr>
            <p:cNvPr id="458" name="四角形: 上の 2 つの角を丸める 457">
              <a:extLst>
                <a:ext uri="{FF2B5EF4-FFF2-40B4-BE49-F238E27FC236}">
                  <a16:creationId xmlns:a16="http://schemas.microsoft.com/office/drawing/2014/main" id="{A95A5A1F-E3C1-4C9F-8545-849FE3A0E76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2" name="グループ化 471">
            <a:extLst>
              <a:ext uri="{FF2B5EF4-FFF2-40B4-BE49-F238E27FC236}">
                <a16:creationId xmlns:a16="http://schemas.microsoft.com/office/drawing/2014/main" id="{9DD5BA88-57A8-4159-88E6-0723F8CF0F59}"/>
              </a:ext>
            </a:extLst>
          </p:cNvPr>
          <p:cNvGrpSpPr/>
          <p:nvPr/>
        </p:nvGrpSpPr>
        <p:grpSpPr>
          <a:xfrm>
            <a:off x="6902048" y="20129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73" name="四角形: 上の 2 つの角を丸める 472">
              <a:extLst>
                <a:ext uri="{FF2B5EF4-FFF2-40B4-BE49-F238E27FC236}">
                  <a16:creationId xmlns:a16="http://schemas.microsoft.com/office/drawing/2014/main" id="{1B780E1E-6457-4977-BC61-D2D15D33873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4" name="四角形: 上の 2 つの角を丸める 473">
              <a:extLst>
                <a:ext uri="{FF2B5EF4-FFF2-40B4-BE49-F238E27FC236}">
                  <a16:creationId xmlns:a16="http://schemas.microsoft.com/office/drawing/2014/main" id="{D4BF516D-C086-4747-BB14-AD2CD437BE8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5" name="グループ化 474">
            <a:extLst>
              <a:ext uri="{FF2B5EF4-FFF2-40B4-BE49-F238E27FC236}">
                <a16:creationId xmlns:a16="http://schemas.microsoft.com/office/drawing/2014/main" id="{9C54ACB5-58CF-4B69-919D-67774BF3C98A}"/>
              </a:ext>
            </a:extLst>
          </p:cNvPr>
          <p:cNvGrpSpPr/>
          <p:nvPr/>
        </p:nvGrpSpPr>
        <p:grpSpPr>
          <a:xfrm>
            <a:off x="7345851" y="26221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76" name="四角形: 上の 2 つの角を丸める 475">
              <a:extLst>
                <a:ext uri="{FF2B5EF4-FFF2-40B4-BE49-F238E27FC236}">
                  <a16:creationId xmlns:a16="http://schemas.microsoft.com/office/drawing/2014/main" id="{8CA1EEE3-5220-457E-AF58-ED81666500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須磨区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7" name="四角形: 上の 2 つの角を丸める 476">
              <a:extLst>
                <a:ext uri="{FF2B5EF4-FFF2-40B4-BE49-F238E27FC236}">
                  <a16:creationId xmlns:a16="http://schemas.microsoft.com/office/drawing/2014/main" id="{97C36630-24A8-49E2-95CD-80682D5CC7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8" name="グループ化 477">
            <a:extLst>
              <a:ext uri="{FF2B5EF4-FFF2-40B4-BE49-F238E27FC236}">
                <a16:creationId xmlns:a16="http://schemas.microsoft.com/office/drawing/2014/main" id="{97FBDA75-C9DB-4F7C-9946-CE97B173ECB5}"/>
              </a:ext>
            </a:extLst>
          </p:cNvPr>
          <p:cNvGrpSpPr/>
          <p:nvPr/>
        </p:nvGrpSpPr>
        <p:grpSpPr>
          <a:xfrm>
            <a:off x="7345851" y="30888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79" name="四角形: 上の 2 つの角を丸める 478">
              <a:extLst>
                <a:ext uri="{FF2B5EF4-FFF2-40B4-BE49-F238E27FC236}">
                  <a16:creationId xmlns:a16="http://schemas.microsoft.com/office/drawing/2014/main" id="{2D6ACDFD-EDD5-44CF-99CD-35A7831A78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垂水区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80" name="四角形: 上の 2 つの角を丸める 479">
              <a:extLst>
                <a:ext uri="{FF2B5EF4-FFF2-40B4-BE49-F238E27FC236}">
                  <a16:creationId xmlns:a16="http://schemas.microsoft.com/office/drawing/2014/main" id="{6AABDDE2-A6C3-4415-8B18-85E1016F59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1" name="グループ化 480">
            <a:extLst>
              <a:ext uri="{FF2B5EF4-FFF2-40B4-BE49-F238E27FC236}">
                <a16:creationId xmlns:a16="http://schemas.microsoft.com/office/drawing/2014/main" id="{383B64FC-4EE0-4E68-94A8-094D4F2E4F3B}"/>
              </a:ext>
            </a:extLst>
          </p:cNvPr>
          <p:cNvGrpSpPr/>
          <p:nvPr/>
        </p:nvGrpSpPr>
        <p:grpSpPr>
          <a:xfrm>
            <a:off x="8107851" y="26221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82" name="四角形: 上の 2 つの角を丸める 481">
              <a:extLst>
                <a:ext uri="{FF2B5EF4-FFF2-40B4-BE49-F238E27FC236}">
                  <a16:creationId xmlns:a16="http://schemas.microsoft.com/office/drawing/2014/main" id="{CD28D770-17B1-4F01-B689-4933CA6956E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兵庫区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83" name="四角形: 上の 2 つの角を丸める 482">
              <a:extLst>
                <a:ext uri="{FF2B5EF4-FFF2-40B4-BE49-F238E27FC236}">
                  <a16:creationId xmlns:a16="http://schemas.microsoft.com/office/drawing/2014/main" id="{43B92A8A-2B07-4A67-AC43-F082C2089AC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4" name="グループ化 483">
            <a:extLst>
              <a:ext uri="{FF2B5EF4-FFF2-40B4-BE49-F238E27FC236}">
                <a16:creationId xmlns:a16="http://schemas.microsoft.com/office/drawing/2014/main" id="{FF6918B6-B0D6-4122-AFF6-FE94448B0FDF}"/>
              </a:ext>
            </a:extLst>
          </p:cNvPr>
          <p:cNvGrpSpPr/>
          <p:nvPr/>
        </p:nvGrpSpPr>
        <p:grpSpPr>
          <a:xfrm>
            <a:off x="8107851" y="30888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85" name="四角形: 上の 2 つの角を丸める 484">
              <a:extLst>
                <a:ext uri="{FF2B5EF4-FFF2-40B4-BE49-F238E27FC236}">
                  <a16:creationId xmlns:a16="http://schemas.microsoft.com/office/drawing/2014/main" id="{AAA0DFED-3FA7-4FEB-B34D-B42AF54C1F7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長田区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86" name="四角形: 上の 2 つの角を丸める 485">
              <a:extLst>
                <a:ext uri="{FF2B5EF4-FFF2-40B4-BE49-F238E27FC236}">
                  <a16:creationId xmlns:a16="http://schemas.microsoft.com/office/drawing/2014/main" id="{5C7173C8-9352-4859-9345-B282656341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7" name="グループ化 486">
            <a:extLst>
              <a:ext uri="{FF2B5EF4-FFF2-40B4-BE49-F238E27FC236}">
                <a16:creationId xmlns:a16="http://schemas.microsoft.com/office/drawing/2014/main" id="{A08576F8-C688-42F4-A7BD-8530C26173DB}"/>
              </a:ext>
            </a:extLst>
          </p:cNvPr>
          <p:cNvGrpSpPr/>
          <p:nvPr/>
        </p:nvGrpSpPr>
        <p:grpSpPr>
          <a:xfrm>
            <a:off x="5931482" y="57415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88" name="四角形: 上の 2 つの角を丸める 487">
              <a:extLst>
                <a:ext uri="{FF2B5EF4-FFF2-40B4-BE49-F238E27FC236}">
                  <a16:creationId xmlns:a16="http://schemas.microsoft.com/office/drawing/2014/main" id="{CE7F177A-BF37-499E-9C5E-054452089BF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神戸市</a:t>
              </a:r>
            </a:p>
          </p:txBody>
        </p:sp>
        <p:sp>
          <p:nvSpPr>
            <p:cNvPr id="489" name="四角形: 上の 2 つの角を丸める 488">
              <a:extLst>
                <a:ext uri="{FF2B5EF4-FFF2-40B4-BE49-F238E27FC236}">
                  <a16:creationId xmlns:a16="http://schemas.microsoft.com/office/drawing/2014/main" id="{6B3FCCC3-5EF8-4F60-8AF6-1E48211B16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0" name="グループ化 489">
            <a:extLst>
              <a:ext uri="{FF2B5EF4-FFF2-40B4-BE49-F238E27FC236}">
                <a16:creationId xmlns:a16="http://schemas.microsoft.com/office/drawing/2014/main" id="{D4739CBD-E1D7-4B5C-BAFA-6CAEB907E625}"/>
              </a:ext>
            </a:extLst>
          </p:cNvPr>
          <p:cNvGrpSpPr/>
          <p:nvPr/>
        </p:nvGrpSpPr>
        <p:grpSpPr>
          <a:xfrm>
            <a:off x="3612031" y="20509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91" name="四角形: 上の 2 つの角を丸める 490">
              <a:extLst>
                <a:ext uri="{FF2B5EF4-FFF2-40B4-BE49-F238E27FC236}">
                  <a16:creationId xmlns:a16="http://schemas.microsoft.com/office/drawing/2014/main" id="{21BFEE8C-9B51-4F7D-B22E-198AC84A55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養父市</a:t>
              </a:r>
            </a:p>
          </p:txBody>
        </p:sp>
        <p:sp>
          <p:nvSpPr>
            <p:cNvPr id="492" name="四角形: 上の 2 つの角を丸める 491">
              <a:extLst>
                <a:ext uri="{FF2B5EF4-FFF2-40B4-BE49-F238E27FC236}">
                  <a16:creationId xmlns:a16="http://schemas.microsoft.com/office/drawing/2014/main" id="{1F18BF19-FD09-48C6-B6A6-02F03739B85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3" name="グループ化 492">
            <a:extLst>
              <a:ext uri="{FF2B5EF4-FFF2-40B4-BE49-F238E27FC236}">
                <a16:creationId xmlns:a16="http://schemas.microsoft.com/office/drawing/2014/main" id="{EF2C013A-EA20-4AAD-83C1-FDCC5721E8C7}"/>
              </a:ext>
            </a:extLst>
          </p:cNvPr>
          <p:cNvGrpSpPr/>
          <p:nvPr/>
        </p:nvGrpSpPr>
        <p:grpSpPr>
          <a:xfrm>
            <a:off x="257511" y="244774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94" name="四角形: 上の 2 つの角を丸める 493">
              <a:extLst>
                <a:ext uri="{FF2B5EF4-FFF2-40B4-BE49-F238E27FC236}">
                  <a16:creationId xmlns:a16="http://schemas.microsoft.com/office/drawing/2014/main" id="{613CF018-F2D7-49AD-BB26-D6BF5A56A6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南あわじ市</a:t>
              </a:r>
            </a:p>
          </p:txBody>
        </p:sp>
        <p:sp>
          <p:nvSpPr>
            <p:cNvPr id="495" name="四角形: 上の 2 つの角を丸める 494">
              <a:extLst>
                <a:ext uri="{FF2B5EF4-FFF2-40B4-BE49-F238E27FC236}">
                  <a16:creationId xmlns:a16="http://schemas.microsoft.com/office/drawing/2014/main" id="{1C45A325-CEAB-40D3-967D-BF112809F6C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6" name="グループ化 495">
            <a:extLst>
              <a:ext uri="{FF2B5EF4-FFF2-40B4-BE49-F238E27FC236}">
                <a16:creationId xmlns:a16="http://schemas.microsoft.com/office/drawing/2014/main" id="{2AB9513F-5BA6-4C47-83A8-6FA3081EAB19}"/>
              </a:ext>
            </a:extLst>
          </p:cNvPr>
          <p:cNvGrpSpPr/>
          <p:nvPr/>
        </p:nvGrpSpPr>
        <p:grpSpPr>
          <a:xfrm>
            <a:off x="2989835" y="31780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97" name="四角形: 上の 2 つの角を丸める 496">
              <a:extLst>
                <a:ext uri="{FF2B5EF4-FFF2-40B4-BE49-F238E27FC236}">
                  <a16:creationId xmlns:a16="http://schemas.microsoft.com/office/drawing/2014/main" id="{EDB6457B-5195-43AA-A25C-09D1C1D455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宍粟市</a:t>
              </a:r>
            </a:p>
          </p:txBody>
        </p:sp>
        <p:sp>
          <p:nvSpPr>
            <p:cNvPr id="498" name="四角形: 上の 2 つの角を丸める 497">
              <a:extLst>
                <a:ext uri="{FF2B5EF4-FFF2-40B4-BE49-F238E27FC236}">
                  <a16:creationId xmlns:a16="http://schemas.microsoft.com/office/drawing/2014/main" id="{2816ACE1-5704-4860-B46F-9E1F3D551AB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9" name="グループ化 498">
            <a:extLst>
              <a:ext uri="{FF2B5EF4-FFF2-40B4-BE49-F238E27FC236}">
                <a16:creationId xmlns:a16="http://schemas.microsoft.com/office/drawing/2014/main" id="{2F4E97C0-2F4C-4F68-A85F-78219173D455}"/>
              </a:ext>
            </a:extLst>
          </p:cNvPr>
          <p:cNvGrpSpPr/>
          <p:nvPr/>
        </p:nvGrpSpPr>
        <p:grpSpPr>
          <a:xfrm>
            <a:off x="4244239" y="27848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00" name="四角形: 上の 2 つの角を丸める 499">
              <a:extLst>
                <a:ext uri="{FF2B5EF4-FFF2-40B4-BE49-F238E27FC236}">
                  <a16:creationId xmlns:a16="http://schemas.microsoft.com/office/drawing/2014/main" id="{8D25E710-5056-40EE-96B2-EB879789EFA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朝来市</a:t>
              </a:r>
            </a:p>
          </p:txBody>
        </p:sp>
        <p:sp>
          <p:nvSpPr>
            <p:cNvPr id="501" name="四角形: 上の 2 つの角を丸める 500">
              <a:extLst>
                <a:ext uri="{FF2B5EF4-FFF2-40B4-BE49-F238E27FC236}">
                  <a16:creationId xmlns:a16="http://schemas.microsoft.com/office/drawing/2014/main" id="{6C9352BA-D13F-47C4-B7AB-682CB5C3BBF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2" name="グループ化 501">
            <a:extLst>
              <a:ext uri="{FF2B5EF4-FFF2-40B4-BE49-F238E27FC236}">
                <a16:creationId xmlns:a16="http://schemas.microsoft.com/office/drawing/2014/main" id="{189BBB3B-4863-44BD-91ED-DC8810613A32}"/>
              </a:ext>
            </a:extLst>
          </p:cNvPr>
          <p:cNvGrpSpPr/>
          <p:nvPr/>
        </p:nvGrpSpPr>
        <p:grpSpPr>
          <a:xfrm>
            <a:off x="5528754" y="30678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03" name="四角形: 上の 2 つの角を丸める 502">
              <a:extLst>
                <a:ext uri="{FF2B5EF4-FFF2-40B4-BE49-F238E27FC236}">
                  <a16:creationId xmlns:a16="http://schemas.microsoft.com/office/drawing/2014/main" id="{88EA3BBC-2973-45AA-8023-ABC624545E4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丹波市</a:t>
              </a:r>
            </a:p>
          </p:txBody>
        </p:sp>
        <p:sp>
          <p:nvSpPr>
            <p:cNvPr id="504" name="四角形: 上の 2 つの角を丸める 503">
              <a:extLst>
                <a:ext uri="{FF2B5EF4-FFF2-40B4-BE49-F238E27FC236}">
                  <a16:creationId xmlns:a16="http://schemas.microsoft.com/office/drawing/2014/main" id="{08D7282A-CE80-4557-A694-E93B941C534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5" name="グループ化 504">
            <a:extLst>
              <a:ext uri="{FF2B5EF4-FFF2-40B4-BE49-F238E27FC236}">
                <a16:creationId xmlns:a16="http://schemas.microsoft.com/office/drawing/2014/main" id="{DA18954B-9CEE-49E0-B07A-5914896D2DD4}"/>
              </a:ext>
            </a:extLst>
          </p:cNvPr>
          <p:cNvGrpSpPr/>
          <p:nvPr/>
        </p:nvGrpSpPr>
        <p:grpSpPr>
          <a:xfrm>
            <a:off x="6475811" y="35903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06" name="四角形: 上の 2 つの角を丸める 505">
              <a:extLst>
                <a:ext uri="{FF2B5EF4-FFF2-40B4-BE49-F238E27FC236}">
                  <a16:creationId xmlns:a16="http://schemas.microsoft.com/office/drawing/2014/main" id="{45AB23F2-2EC2-4B19-AFC8-27C84632B43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篠山市</a:t>
              </a:r>
            </a:p>
          </p:txBody>
        </p:sp>
        <p:sp>
          <p:nvSpPr>
            <p:cNvPr id="507" name="四角形: 上の 2 つの角を丸める 506">
              <a:extLst>
                <a:ext uri="{FF2B5EF4-FFF2-40B4-BE49-F238E27FC236}">
                  <a16:creationId xmlns:a16="http://schemas.microsoft.com/office/drawing/2014/main" id="{28F86463-E242-4A6E-83EF-60729D5B25E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8" name="グループ化 507">
            <a:extLst>
              <a:ext uri="{FF2B5EF4-FFF2-40B4-BE49-F238E27FC236}">
                <a16:creationId xmlns:a16="http://schemas.microsoft.com/office/drawing/2014/main" id="{BB78D1FC-0D99-436C-B094-74EFAE8047C6}"/>
              </a:ext>
            </a:extLst>
          </p:cNvPr>
          <p:cNvGrpSpPr/>
          <p:nvPr/>
        </p:nvGrpSpPr>
        <p:grpSpPr>
          <a:xfrm>
            <a:off x="6236325" y="42979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09" name="四角形: 上の 2 つの角を丸める 508">
              <a:extLst>
                <a:ext uri="{FF2B5EF4-FFF2-40B4-BE49-F238E27FC236}">
                  <a16:creationId xmlns:a16="http://schemas.microsoft.com/office/drawing/2014/main" id="{BDF1533A-F209-4069-B2CA-DAEE4D2D4AC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三田市</a:t>
              </a:r>
            </a:p>
          </p:txBody>
        </p:sp>
        <p:sp>
          <p:nvSpPr>
            <p:cNvPr id="510" name="四角形: 上の 2 つの角を丸める 509">
              <a:extLst>
                <a:ext uri="{FF2B5EF4-FFF2-40B4-BE49-F238E27FC236}">
                  <a16:creationId xmlns:a16="http://schemas.microsoft.com/office/drawing/2014/main" id="{146DD9C0-F693-4D3D-BB70-E99C3165537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1" name="グループ化 510">
            <a:extLst>
              <a:ext uri="{FF2B5EF4-FFF2-40B4-BE49-F238E27FC236}">
                <a16:creationId xmlns:a16="http://schemas.microsoft.com/office/drawing/2014/main" id="{853BF9C0-866C-451D-B7B4-3D89055513C4}"/>
              </a:ext>
            </a:extLst>
          </p:cNvPr>
          <p:cNvGrpSpPr/>
          <p:nvPr/>
        </p:nvGrpSpPr>
        <p:grpSpPr>
          <a:xfrm>
            <a:off x="1846732" y="40272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12" name="四角形: 上の 2 つの角を丸める 511">
              <a:extLst>
                <a:ext uri="{FF2B5EF4-FFF2-40B4-BE49-F238E27FC236}">
                  <a16:creationId xmlns:a16="http://schemas.microsoft.com/office/drawing/2014/main" id="{CC6B4761-2E31-4E59-B4B2-797DFE06AC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佐用町</a:t>
              </a:r>
            </a:p>
          </p:txBody>
        </p:sp>
        <p:sp>
          <p:nvSpPr>
            <p:cNvPr id="513" name="四角形: 上の 2 つの角を丸める 512">
              <a:extLst>
                <a:ext uri="{FF2B5EF4-FFF2-40B4-BE49-F238E27FC236}">
                  <a16:creationId xmlns:a16="http://schemas.microsoft.com/office/drawing/2014/main" id="{8443FD8A-0978-4059-AAD3-BEBE967C56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4" name="グループ化 513">
            <a:extLst>
              <a:ext uri="{FF2B5EF4-FFF2-40B4-BE49-F238E27FC236}">
                <a16:creationId xmlns:a16="http://schemas.microsoft.com/office/drawing/2014/main" id="{C67FA4EC-B93C-4F97-8150-FFC45DF66655}"/>
              </a:ext>
            </a:extLst>
          </p:cNvPr>
          <p:cNvGrpSpPr/>
          <p:nvPr/>
        </p:nvGrpSpPr>
        <p:grpSpPr>
          <a:xfrm>
            <a:off x="1846732" y="465880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15" name="四角形: 上の 2 つの角を丸める 514">
              <a:extLst>
                <a:ext uri="{FF2B5EF4-FFF2-40B4-BE49-F238E27FC236}">
                  <a16:creationId xmlns:a16="http://schemas.microsoft.com/office/drawing/2014/main" id="{9C9B563E-F9F7-4D39-A040-FD03E8B6C4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上郡町</a:t>
              </a:r>
            </a:p>
          </p:txBody>
        </p:sp>
        <p:sp>
          <p:nvSpPr>
            <p:cNvPr id="516" name="四角形: 上の 2 つの角を丸める 515">
              <a:extLst>
                <a:ext uri="{FF2B5EF4-FFF2-40B4-BE49-F238E27FC236}">
                  <a16:creationId xmlns:a16="http://schemas.microsoft.com/office/drawing/2014/main" id="{1D33846B-86C7-43BA-A4B4-94FFB343130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7" name="グループ化 516">
            <a:extLst>
              <a:ext uri="{FF2B5EF4-FFF2-40B4-BE49-F238E27FC236}">
                <a16:creationId xmlns:a16="http://schemas.microsoft.com/office/drawing/2014/main" id="{22E3F871-8CAA-4BD7-9202-848119F8DDB6}"/>
              </a:ext>
            </a:extLst>
          </p:cNvPr>
          <p:cNvGrpSpPr/>
          <p:nvPr/>
        </p:nvGrpSpPr>
        <p:grpSpPr>
          <a:xfrm>
            <a:off x="1846732" y="533352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18" name="四角形: 上の 2 つの角を丸める 517">
              <a:extLst>
                <a:ext uri="{FF2B5EF4-FFF2-40B4-BE49-F238E27FC236}">
                  <a16:creationId xmlns:a16="http://schemas.microsoft.com/office/drawing/2014/main" id="{D33E6D85-5EDD-497F-B347-79E440E04A0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赤穂市</a:t>
              </a:r>
            </a:p>
          </p:txBody>
        </p:sp>
        <p:sp>
          <p:nvSpPr>
            <p:cNvPr id="519" name="四角形: 上の 2 つの角を丸める 518">
              <a:extLst>
                <a:ext uri="{FF2B5EF4-FFF2-40B4-BE49-F238E27FC236}">
                  <a16:creationId xmlns:a16="http://schemas.microsoft.com/office/drawing/2014/main" id="{07CBE2CA-7B48-4A16-8D1A-85E1C8F918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0" name="グループ化 519">
            <a:extLst>
              <a:ext uri="{FF2B5EF4-FFF2-40B4-BE49-F238E27FC236}">
                <a16:creationId xmlns:a16="http://schemas.microsoft.com/office/drawing/2014/main" id="{8F8A954E-7DB8-4E2F-813B-15D05AD51CB9}"/>
              </a:ext>
            </a:extLst>
          </p:cNvPr>
          <p:cNvGrpSpPr/>
          <p:nvPr/>
        </p:nvGrpSpPr>
        <p:grpSpPr>
          <a:xfrm>
            <a:off x="3426590" y="550593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21" name="四角形: 上の 2 つの角を丸める 520">
              <a:extLst>
                <a:ext uri="{FF2B5EF4-FFF2-40B4-BE49-F238E27FC236}">
                  <a16:creationId xmlns:a16="http://schemas.microsoft.com/office/drawing/2014/main" id="{FBBE7040-4608-4E45-B25A-39D8DFF171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姫路市</a:t>
              </a:r>
            </a:p>
          </p:txBody>
        </p:sp>
        <p:sp>
          <p:nvSpPr>
            <p:cNvPr id="522" name="四角形: 上の 2 つの角を丸める 521">
              <a:extLst>
                <a:ext uri="{FF2B5EF4-FFF2-40B4-BE49-F238E27FC236}">
                  <a16:creationId xmlns:a16="http://schemas.microsoft.com/office/drawing/2014/main" id="{C16EE14C-3D59-49CF-9797-0A2119DA7DF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3" name="グループ化 522">
            <a:extLst>
              <a:ext uri="{FF2B5EF4-FFF2-40B4-BE49-F238E27FC236}">
                <a16:creationId xmlns:a16="http://schemas.microsoft.com/office/drawing/2014/main" id="{497924DD-6CB6-4F15-8576-5809394CC8A4}"/>
              </a:ext>
            </a:extLst>
          </p:cNvPr>
          <p:cNvGrpSpPr/>
          <p:nvPr/>
        </p:nvGrpSpPr>
        <p:grpSpPr>
          <a:xfrm>
            <a:off x="6987439" y="42979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24" name="四角形: 上の 2 つの角を丸める 523">
              <a:extLst>
                <a:ext uri="{FF2B5EF4-FFF2-40B4-BE49-F238E27FC236}">
                  <a16:creationId xmlns:a16="http://schemas.microsoft.com/office/drawing/2014/main" id="{B174055A-BF7C-41FF-865D-46C0F1C1D2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猪名川町</a:t>
              </a:r>
            </a:p>
          </p:txBody>
        </p:sp>
        <p:sp>
          <p:nvSpPr>
            <p:cNvPr id="525" name="四角形: 上の 2 つの角を丸める 524">
              <a:extLst>
                <a:ext uri="{FF2B5EF4-FFF2-40B4-BE49-F238E27FC236}">
                  <a16:creationId xmlns:a16="http://schemas.microsoft.com/office/drawing/2014/main" id="{FC873CB4-621B-479E-A1BD-6B9E203621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6" name="グループ化 525">
            <a:extLst>
              <a:ext uri="{FF2B5EF4-FFF2-40B4-BE49-F238E27FC236}">
                <a16:creationId xmlns:a16="http://schemas.microsoft.com/office/drawing/2014/main" id="{D951632A-BDCB-4531-A9B2-F5A437CD568D}"/>
              </a:ext>
            </a:extLst>
          </p:cNvPr>
          <p:cNvGrpSpPr/>
          <p:nvPr/>
        </p:nvGrpSpPr>
        <p:grpSpPr>
          <a:xfrm>
            <a:off x="7599040" y="47862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27" name="四角形: 上の 2 つの角を丸める 526">
              <a:extLst>
                <a:ext uri="{FF2B5EF4-FFF2-40B4-BE49-F238E27FC236}">
                  <a16:creationId xmlns:a16="http://schemas.microsoft.com/office/drawing/2014/main" id="{638213FF-3638-4661-8BB1-46A3E2B2852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川西市</a:t>
              </a:r>
            </a:p>
          </p:txBody>
        </p:sp>
        <p:sp>
          <p:nvSpPr>
            <p:cNvPr id="528" name="四角形: 上の 2 つの角を丸める 527">
              <a:extLst>
                <a:ext uri="{FF2B5EF4-FFF2-40B4-BE49-F238E27FC236}">
                  <a16:creationId xmlns:a16="http://schemas.microsoft.com/office/drawing/2014/main" id="{C0FB0A15-5778-4E4C-AADC-B00845E50D7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9" name="グループ化 528">
            <a:extLst>
              <a:ext uri="{FF2B5EF4-FFF2-40B4-BE49-F238E27FC236}">
                <a16:creationId xmlns:a16="http://schemas.microsoft.com/office/drawing/2014/main" id="{1B8544C6-6716-4E65-AE17-8E20B1E7B4D1}"/>
              </a:ext>
            </a:extLst>
          </p:cNvPr>
          <p:cNvGrpSpPr/>
          <p:nvPr/>
        </p:nvGrpSpPr>
        <p:grpSpPr>
          <a:xfrm>
            <a:off x="6083925" y="47768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30" name="四角形: 上の 2 つの角を丸める 529">
              <a:extLst>
                <a:ext uri="{FF2B5EF4-FFF2-40B4-BE49-F238E27FC236}">
                  <a16:creationId xmlns:a16="http://schemas.microsoft.com/office/drawing/2014/main" id="{62188070-02DD-4848-BD8E-76FD1973E45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西宮市</a:t>
              </a:r>
            </a:p>
          </p:txBody>
        </p:sp>
        <p:sp>
          <p:nvSpPr>
            <p:cNvPr id="531" name="四角形: 上の 2 つの角を丸める 530">
              <a:extLst>
                <a:ext uri="{FF2B5EF4-FFF2-40B4-BE49-F238E27FC236}">
                  <a16:creationId xmlns:a16="http://schemas.microsoft.com/office/drawing/2014/main" id="{B1E23E6E-DFE9-4F05-8EB9-41624C91D34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2" name="グループ化 531">
            <a:extLst>
              <a:ext uri="{FF2B5EF4-FFF2-40B4-BE49-F238E27FC236}">
                <a16:creationId xmlns:a16="http://schemas.microsoft.com/office/drawing/2014/main" id="{A1BA8F39-12FF-4367-9D7B-85715A665915}"/>
              </a:ext>
            </a:extLst>
          </p:cNvPr>
          <p:cNvGrpSpPr/>
          <p:nvPr/>
        </p:nvGrpSpPr>
        <p:grpSpPr>
          <a:xfrm>
            <a:off x="6835039" y="47768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33" name="四角形: 上の 2 つの角を丸める 532">
              <a:extLst>
                <a:ext uri="{FF2B5EF4-FFF2-40B4-BE49-F238E27FC236}">
                  <a16:creationId xmlns:a16="http://schemas.microsoft.com/office/drawing/2014/main" id="{D7EA2880-08A3-422D-89B7-AC643FAA4F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宝塚市</a:t>
              </a:r>
            </a:p>
          </p:txBody>
        </p:sp>
        <p:sp>
          <p:nvSpPr>
            <p:cNvPr id="534" name="四角形: 上の 2 つの角を丸める 533">
              <a:extLst>
                <a:ext uri="{FF2B5EF4-FFF2-40B4-BE49-F238E27FC236}">
                  <a16:creationId xmlns:a16="http://schemas.microsoft.com/office/drawing/2014/main" id="{A9F16295-ADAF-4FA8-B1FB-2CED01A0CA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5" name="グループ化 534">
            <a:extLst>
              <a:ext uri="{FF2B5EF4-FFF2-40B4-BE49-F238E27FC236}">
                <a16:creationId xmlns:a16="http://schemas.microsoft.com/office/drawing/2014/main" id="{EA605B65-E296-4880-B1F4-6421BD2E35F7}"/>
              </a:ext>
            </a:extLst>
          </p:cNvPr>
          <p:cNvGrpSpPr/>
          <p:nvPr/>
        </p:nvGrpSpPr>
        <p:grpSpPr>
          <a:xfrm>
            <a:off x="7599040" y="52546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36" name="四角形: 上の 2 つの角を丸める 535">
              <a:extLst>
                <a:ext uri="{FF2B5EF4-FFF2-40B4-BE49-F238E27FC236}">
                  <a16:creationId xmlns:a16="http://schemas.microsoft.com/office/drawing/2014/main" id="{A334BB19-97E5-47F6-9C93-B681BD2E6D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伊丹市</a:t>
              </a:r>
            </a:p>
          </p:txBody>
        </p:sp>
        <p:sp>
          <p:nvSpPr>
            <p:cNvPr id="537" name="四角形: 上の 2 つの角を丸める 536">
              <a:extLst>
                <a:ext uri="{FF2B5EF4-FFF2-40B4-BE49-F238E27FC236}">
                  <a16:creationId xmlns:a16="http://schemas.microsoft.com/office/drawing/2014/main" id="{D98A8873-88C9-47AE-83E5-47163EE4BB1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8" name="グループ化 537">
            <a:extLst>
              <a:ext uri="{FF2B5EF4-FFF2-40B4-BE49-F238E27FC236}">
                <a16:creationId xmlns:a16="http://schemas.microsoft.com/office/drawing/2014/main" id="{4EA7E872-6B09-46F6-B547-53AF31B22FE7}"/>
              </a:ext>
            </a:extLst>
          </p:cNvPr>
          <p:cNvGrpSpPr/>
          <p:nvPr/>
        </p:nvGrpSpPr>
        <p:grpSpPr>
          <a:xfrm>
            <a:off x="6835039" y="524524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39" name="四角形: 上の 2 つの角を丸める 538">
              <a:extLst>
                <a:ext uri="{FF2B5EF4-FFF2-40B4-BE49-F238E27FC236}">
                  <a16:creationId xmlns:a16="http://schemas.microsoft.com/office/drawing/2014/main" id="{3F6087B8-C945-47EB-AE56-B012215A0F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芦屋市</a:t>
              </a:r>
            </a:p>
          </p:txBody>
        </p:sp>
        <p:sp>
          <p:nvSpPr>
            <p:cNvPr id="540" name="四角形: 上の 2 つの角を丸める 539">
              <a:extLst>
                <a:ext uri="{FF2B5EF4-FFF2-40B4-BE49-F238E27FC236}">
                  <a16:creationId xmlns:a16="http://schemas.microsoft.com/office/drawing/2014/main" id="{BD9E0DCC-BDEA-4998-B3C0-ECDC7C64B83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1" name="グループ化 540">
            <a:extLst>
              <a:ext uri="{FF2B5EF4-FFF2-40B4-BE49-F238E27FC236}">
                <a16:creationId xmlns:a16="http://schemas.microsoft.com/office/drawing/2014/main" id="{A1828159-3355-4700-B292-D80699948647}"/>
              </a:ext>
            </a:extLst>
          </p:cNvPr>
          <p:cNvGrpSpPr/>
          <p:nvPr/>
        </p:nvGrpSpPr>
        <p:grpSpPr>
          <a:xfrm>
            <a:off x="7381326" y="575509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42" name="四角形: 上の 2 つの角を丸める 541">
              <a:extLst>
                <a:ext uri="{FF2B5EF4-FFF2-40B4-BE49-F238E27FC236}">
                  <a16:creationId xmlns:a16="http://schemas.microsoft.com/office/drawing/2014/main" id="{70449B09-DBA0-4026-BE5C-AF2B2A1C829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尼崎市</a:t>
              </a:r>
            </a:p>
          </p:txBody>
        </p:sp>
        <p:sp>
          <p:nvSpPr>
            <p:cNvPr id="543" name="四角形: 上の 2 つの角を丸める 542">
              <a:extLst>
                <a:ext uri="{FF2B5EF4-FFF2-40B4-BE49-F238E27FC236}">
                  <a16:creationId xmlns:a16="http://schemas.microsoft.com/office/drawing/2014/main" id="{4EFDF5D9-3647-49F6-AD6D-65C0F0156A2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4" name="グループ化 543">
            <a:extLst>
              <a:ext uri="{FF2B5EF4-FFF2-40B4-BE49-F238E27FC236}">
                <a16:creationId xmlns:a16="http://schemas.microsoft.com/office/drawing/2014/main" id="{FC63952A-94DF-4604-BBD7-47B41BF107F8}"/>
              </a:ext>
            </a:extLst>
          </p:cNvPr>
          <p:cNvGrpSpPr/>
          <p:nvPr/>
        </p:nvGrpSpPr>
        <p:grpSpPr>
          <a:xfrm>
            <a:off x="3995705" y="35242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45" name="四角形: 上の 2 つの角を丸める 544">
              <a:extLst>
                <a:ext uri="{FF2B5EF4-FFF2-40B4-BE49-F238E27FC236}">
                  <a16:creationId xmlns:a16="http://schemas.microsoft.com/office/drawing/2014/main" id="{54537FEF-416F-4167-80F1-7C63BA8A51A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神河町</a:t>
              </a:r>
            </a:p>
          </p:txBody>
        </p:sp>
        <p:sp>
          <p:nvSpPr>
            <p:cNvPr id="546" name="四角形: 上の 2 つの角を丸める 545">
              <a:extLst>
                <a:ext uri="{FF2B5EF4-FFF2-40B4-BE49-F238E27FC236}">
                  <a16:creationId xmlns:a16="http://schemas.microsoft.com/office/drawing/2014/main" id="{7555C525-BD8C-4DBF-BB72-E6CBF18DFE2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7" name="グループ化 546">
            <a:extLst>
              <a:ext uri="{FF2B5EF4-FFF2-40B4-BE49-F238E27FC236}">
                <a16:creationId xmlns:a16="http://schemas.microsoft.com/office/drawing/2014/main" id="{7DD6DA17-C85A-4F9C-9255-2CD3078675BE}"/>
              </a:ext>
            </a:extLst>
          </p:cNvPr>
          <p:cNvGrpSpPr/>
          <p:nvPr/>
        </p:nvGrpSpPr>
        <p:grpSpPr>
          <a:xfrm>
            <a:off x="4778002" y="36222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48" name="四角形: 上の 2 つの角を丸める 547">
              <a:extLst>
                <a:ext uri="{FF2B5EF4-FFF2-40B4-BE49-F238E27FC236}">
                  <a16:creationId xmlns:a16="http://schemas.microsoft.com/office/drawing/2014/main" id="{8162DD4F-580A-4656-BCA3-F068156CD3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多可町</a:t>
              </a:r>
            </a:p>
          </p:txBody>
        </p:sp>
        <p:sp>
          <p:nvSpPr>
            <p:cNvPr id="549" name="四角形: 上の 2 つの角を丸める 548">
              <a:extLst>
                <a:ext uri="{FF2B5EF4-FFF2-40B4-BE49-F238E27FC236}">
                  <a16:creationId xmlns:a16="http://schemas.microsoft.com/office/drawing/2014/main" id="{D6866AD5-0827-49C3-93A5-7CEB46C09D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0" name="グループ化 549">
            <a:extLst>
              <a:ext uri="{FF2B5EF4-FFF2-40B4-BE49-F238E27FC236}">
                <a16:creationId xmlns:a16="http://schemas.microsoft.com/office/drawing/2014/main" id="{04967EA3-C11B-48B8-9104-5D1E1DA5C606}"/>
              </a:ext>
            </a:extLst>
          </p:cNvPr>
          <p:cNvGrpSpPr/>
          <p:nvPr/>
        </p:nvGrpSpPr>
        <p:grpSpPr>
          <a:xfrm>
            <a:off x="5148655" y="409035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51" name="四角形: 上の 2 つの角を丸める 550">
              <a:extLst>
                <a:ext uri="{FF2B5EF4-FFF2-40B4-BE49-F238E27FC236}">
                  <a16:creationId xmlns:a16="http://schemas.microsoft.com/office/drawing/2014/main" id="{C5735FF8-52DC-4013-AEFF-59F0AABD95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西脇市</a:t>
              </a:r>
            </a:p>
          </p:txBody>
        </p:sp>
        <p:sp>
          <p:nvSpPr>
            <p:cNvPr id="552" name="四角形: 上の 2 つの角を丸める 551">
              <a:extLst>
                <a:ext uri="{FF2B5EF4-FFF2-40B4-BE49-F238E27FC236}">
                  <a16:creationId xmlns:a16="http://schemas.microsoft.com/office/drawing/2014/main" id="{1C5AAE5B-2223-4C8B-A384-7100981F901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3" name="グループ化 552">
            <a:extLst>
              <a:ext uri="{FF2B5EF4-FFF2-40B4-BE49-F238E27FC236}">
                <a16:creationId xmlns:a16="http://schemas.microsoft.com/office/drawing/2014/main" id="{54A5041A-A900-442C-9AB3-1FD17F2F8EE3}"/>
              </a:ext>
            </a:extLst>
          </p:cNvPr>
          <p:cNvGrpSpPr/>
          <p:nvPr/>
        </p:nvGrpSpPr>
        <p:grpSpPr>
          <a:xfrm>
            <a:off x="5322826" y="455843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54" name="四角形: 上の 2 つの角を丸める 553">
              <a:extLst>
                <a:ext uri="{FF2B5EF4-FFF2-40B4-BE49-F238E27FC236}">
                  <a16:creationId xmlns:a16="http://schemas.microsoft.com/office/drawing/2014/main" id="{D59176EB-F1E4-4E0A-A3C9-96AC6A482C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加東市</a:t>
              </a:r>
            </a:p>
          </p:txBody>
        </p:sp>
        <p:sp>
          <p:nvSpPr>
            <p:cNvPr id="555" name="四角形: 上の 2 つの角を丸める 554">
              <a:extLst>
                <a:ext uri="{FF2B5EF4-FFF2-40B4-BE49-F238E27FC236}">
                  <a16:creationId xmlns:a16="http://schemas.microsoft.com/office/drawing/2014/main" id="{D64501AE-78D1-497C-8B60-8872B89E28D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6" name="グループ化 555">
            <a:extLst>
              <a:ext uri="{FF2B5EF4-FFF2-40B4-BE49-F238E27FC236}">
                <a16:creationId xmlns:a16="http://schemas.microsoft.com/office/drawing/2014/main" id="{E53E36B3-C7A5-41B4-827B-336B8AC8EAE0}"/>
              </a:ext>
            </a:extLst>
          </p:cNvPr>
          <p:cNvGrpSpPr/>
          <p:nvPr/>
        </p:nvGrpSpPr>
        <p:grpSpPr>
          <a:xfrm>
            <a:off x="3668540" y="446003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57" name="四角形: 上の 2 つの角を丸める 556">
              <a:extLst>
                <a:ext uri="{FF2B5EF4-FFF2-40B4-BE49-F238E27FC236}">
                  <a16:creationId xmlns:a16="http://schemas.microsoft.com/office/drawing/2014/main" id="{A3A8DA51-16B7-47EA-A989-80913EFE074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福崎町</a:t>
              </a:r>
            </a:p>
          </p:txBody>
        </p:sp>
        <p:sp>
          <p:nvSpPr>
            <p:cNvPr id="558" name="四角形: 上の 2 つの角を丸める 557">
              <a:extLst>
                <a:ext uri="{FF2B5EF4-FFF2-40B4-BE49-F238E27FC236}">
                  <a16:creationId xmlns:a16="http://schemas.microsoft.com/office/drawing/2014/main" id="{724763C5-F7A0-40A4-ADB9-5611CB60BA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9" name="グループ化 558">
            <a:extLst>
              <a:ext uri="{FF2B5EF4-FFF2-40B4-BE49-F238E27FC236}">
                <a16:creationId xmlns:a16="http://schemas.microsoft.com/office/drawing/2014/main" id="{6737EB29-4B60-4A65-9941-9D3179CD99B5}"/>
              </a:ext>
            </a:extLst>
          </p:cNvPr>
          <p:cNvGrpSpPr/>
          <p:nvPr/>
        </p:nvGrpSpPr>
        <p:grpSpPr>
          <a:xfrm>
            <a:off x="3995705" y="398106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60" name="四角形: 上の 2 つの角を丸める 559">
              <a:extLst>
                <a:ext uri="{FF2B5EF4-FFF2-40B4-BE49-F238E27FC236}">
                  <a16:creationId xmlns:a16="http://schemas.microsoft.com/office/drawing/2014/main" id="{A18DFF6D-D574-4583-A152-7F577924A4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市川町</a:t>
              </a:r>
            </a:p>
          </p:txBody>
        </p:sp>
        <p:sp>
          <p:nvSpPr>
            <p:cNvPr id="561" name="四角形: 上の 2 つの角を丸める 560">
              <a:extLst>
                <a:ext uri="{FF2B5EF4-FFF2-40B4-BE49-F238E27FC236}">
                  <a16:creationId xmlns:a16="http://schemas.microsoft.com/office/drawing/2014/main" id="{A271E1EA-673C-489F-9B8C-6E2618B4F0D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62" name="グループ化 561">
            <a:extLst>
              <a:ext uri="{FF2B5EF4-FFF2-40B4-BE49-F238E27FC236}">
                <a16:creationId xmlns:a16="http://schemas.microsoft.com/office/drawing/2014/main" id="{0465A54C-E627-4501-8B98-412E397BF424}"/>
              </a:ext>
            </a:extLst>
          </p:cNvPr>
          <p:cNvGrpSpPr/>
          <p:nvPr/>
        </p:nvGrpSpPr>
        <p:grpSpPr>
          <a:xfrm>
            <a:off x="2837332" y="427760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63" name="四角形: 上の 2 つの角を丸める 562">
              <a:extLst>
                <a:ext uri="{FF2B5EF4-FFF2-40B4-BE49-F238E27FC236}">
                  <a16:creationId xmlns:a16="http://schemas.microsoft.com/office/drawing/2014/main" id="{AB117400-EEF8-4266-A3D8-805DB47F289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たつの市</a:t>
              </a:r>
            </a:p>
          </p:txBody>
        </p:sp>
        <p:sp>
          <p:nvSpPr>
            <p:cNvPr id="564" name="四角形: 上の 2 つの角を丸める 563">
              <a:extLst>
                <a:ext uri="{FF2B5EF4-FFF2-40B4-BE49-F238E27FC236}">
                  <a16:creationId xmlns:a16="http://schemas.microsoft.com/office/drawing/2014/main" id="{B22EF45D-4793-472A-9D0C-75312CC5C6E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65" name="グループ化 564">
            <a:extLst>
              <a:ext uri="{FF2B5EF4-FFF2-40B4-BE49-F238E27FC236}">
                <a16:creationId xmlns:a16="http://schemas.microsoft.com/office/drawing/2014/main" id="{A57F3627-35C9-4C49-A139-DC968D115A77}"/>
              </a:ext>
            </a:extLst>
          </p:cNvPr>
          <p:cNvGrpSpPr/>
          <p:nvPr/>
        </p:nvGrpSpPr>
        <p:grpSpPr>
          <a:xfrm>
            <a:off x="3764047" y="501640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66" name="四角形: 上の 2 つの角を丸める 565">
              <a:extLst>
                <a:ext uri="{FF2B5EF4-FFF2-40B4-BE49-F238E27FC236}">
                  <a16:creationId xmlns:a16="http://schemas.microsoft.com/office/drawing/2014/main" id="{F48F4F3F-3F6E-4CDB-9113-EE4AF2C39E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太子町</a:t>
              </a:r>
            </a:p>
          </p:txBody>
        </p:sp>
        <p:sp>
          <p:nvSpPr>
            <p:cNvPr id="567" name="四角形: 上の 2 つの角を丸める 566">
              <a:extLst>
                <a:ext uri="{FF2B5EF4-FFF2-40B4-BE49-F238E27FC236}">
                  <a16:creationId xmlns:a16="http://schemas.microsoft.com/office/drawing/2014/main" id="{3CAFD4E4-99C6-4FAC-A88B-651E5BD7F2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68" name="グループ化 567">
            <a:extLst>
              <a:ext uri="{FF2B5EF4-FFF2-40B4-BE49-F238E27FC236}">
                <a16:creationId xmlns:a16="http://schemas.microsoft.com/office/drawing/2014/main" id="{8C2B0CD4-5E87-43E0-8E5F-B2026B84556A}"/>
              </a:ext>
            </a:extLst>
          </p:cNvPr>
          <p:cNvGrpSpPr/>
          <p:nvPr/>
        </p:nvGrpSpPr>
        <p:grpSpPr>
          <a:xfrm>
            <a:off x="2619618" y="49960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69" name="四角形: 上の 2 つの角を丸める 568">
              <a:extLst>
                <a:ext uri="{FF2B5EF4-FFF2-40B4-BE49-F238E27FC236}">
                  <a16:creationId xmlns:a16="http://schemas.microsoft.com/office/drawing/2014/main" id="{1689C3F8-2C67-453C-90B1-041FAB63F31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相生市</a:t>
              </a:r>
            </a:p>
          </p:txBody>
        </p:sp>
        <p:sp>
          <p:nvSpPr>
            <p:cNvPr id="570" name="四角形: 上の 2 つの角を丸める 569">
              <a:extLst>
                <a:ext uri="{FF2B5EF4-FFF2-40B4-BE49-F238E27FC236}">
                  <a16:creationId xmlns:a16="http://schemas.microsoft.com/office/drawing/2014/main" id="{A3C93082-73BC-44FE-B710-0138CCB8ABC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1" name="グループ化 570">
            <a:extLst>
              <a:ext uri="{FF2B5EF4-FFF2-40B4-BE49-F238E27FC236}">
                <a16:creationId xmlns:a16="http://schemas.microsoft.com/office/drawing/2014/main" id="{5040CCFF-46F4-49BC-879D-6BFCA16D5728}"/>
              </a:ext>
            </a:extLst>
          </p:cNvPr>
          <p:cNvGrpSpPr/>
          <p:nvPr/>
        </p:nvGrpSpPr>
        <p:grpSpPr>
          <a:xfrm>
            <a:off x="3632638" y="59748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72" name="四角形: 上の 2 つの角を丸める 571">
              <a:extLst>
                <a:ext uri="{FF2B5EF4-FFF2-40B4-BE49-F238E27FC236}">
                  <a16:creationId xmlns:a16="http://schemas.microsoft.com/office/drawing/2014/main" id="{18669D67-D8CC-4ED3-8B64-16C1EC400B3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高砂市</a:t>
              </a:r>
            </a:p>
          </p:txBody>
        </p:sp>
        <p:sp>
          <p:nvSpPr>
            <p:cNvPr id="573" name="四角形: 上の 2 つの角を丸める 572">
              <a:extLst>
                <a:ext uri="{FF2B5EF4-FFF2-40B4-BE49-F238E27FC236}">
                  <a16:creationId xmlns:a16="http://schemas.microsoft.com/office/drawing/2014/main" id="{D58A6BFC-8634-49FE-8849-5159D26B1CC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4" name="グループ化 573">
            <a:extLst>
              <a:ext uri="{FF2B5EF4-FFF2-40B4-BE49-F238E27FC236}">
                <a16:creationId xmlns:a16="http://schemas.microsoft.com/office/drawing/2014/main" id="{AAC95B67-8641-4A19-86B3-99FD8332B1FF}"/>
              </a:ext>
            </a:extLst>
          </p:cNvPr>
          <p:cNvGrpSpPr/>
          <p:nvPr/>
        </p:nvGrpSpPr>
        <p:grpSpPr>
          <a:xfrm>
            <a:off x="4394638" y="59748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75" name="四角形: 上の 2 つの角を丸める 574">
              <a:extLst>
                <a:ext uri="{FF2B5EF4-FFF2-40B4-BE49-F238E27FC236}">
                  <a16:creationId xmlns:a16="http://schemas.microsoft.com/office/drawing/2014/main" id="{D77DD204-8B5B-4543-869C-D2D574F1BBA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播磨町</a:t>
              </a:r>
            </a:p>
          </p:txBody>
        </p:sp>
        <p:sp>
          <p:nvSpPr>
            <p:cNvPr id="576" name="四角形: 上の 2 つの角を丸める 575">
              <a:extLst>
                <a:ext uri="{FF2B5EF4-FFF2-40B4-BE49-F238E27FC236}">
                  <a16:creationId xmlns:a16="http://schemas.microsoft.com/office/drawing/2014/main" id="{265F0BD0-AF91-465A-A088-28B23580C5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7" name="グループ化 576">
            <a:extLst>
              <a:ext uri="{FF2B5EF4-FFF2-40B4-BE49-F238E27FC236}">
                <a16:creationId xmlns:a16="http://schemas.microsoft.com/office/drawing/2014/main" id="{6D42D24A-179C-48FC-9240-80954EA942DA}"/>
              </a:ext>
            </a:extLst>
          </p:cNvPr>
          <p:cNvGrpSpPr/>
          <p:nvPr/>
        </p:nvGrpSpPr>
        <p:grpSpPr>
          <a:xfrm>
            <a:off x="5156638" y="59748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78" name="四角形: 上の 2 つの角を丸める 577">
              <a:extLst>
                <a:ext uri="{FF2B5EF4-FFF2-40B4-BE49-F238E27FC236}">
                  <a16:creationId xmlns:a16="http://schemas.microsoft.com/office/drawing/2014/main" id="{D64531BB-D313-4AC9-B790-B506ADFEB3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明石市</a:t>
              </a:r>
            </a:p>
          </p:txBody>
        </p:sp>
        <p:sp>
          <p:nvSpPr>
            <p:cNvPr id="579" name="四角形: 上の 2 つの角を丸める 578">
              <a:extLst>
                <a:ext uri="{FF2B5EF4-FFF2-40B4-BE49-F238E27FC236}">
                  <a16:creationId xmlns:a16="http://schemas.microsoft.com/office/drawing/2014/main" id="{8BCE6FC3-D3EB-4365-BCC4-A6D25F82C2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0" name="グループ化 579">
            <a:extLst>
              <a:ext uri="{FF2B5EF4-FFF2-40B4-BE49-F238E27FC236}">
                <a16:creationId xmlns:a16="http://schemas.microsoft.com/office/drawing/2014/main" id="{754BD549-2C86-4601-A972-AE31486758C2}"/>
              </a:ext>
            </a:extLst>
          </p:cNvPr>
          <p:cNvGrpSpPr/>
          <p:nvPr/>
        </p:nvGrpSpPr>
        <p:grpSpPr>
          <a:xfrm>
            <a:off x="4187810" y="55068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81" name="四角形: 上の 2 つの角を丸める 580">
              <a:extLst>
                <a:ext uri="{FF2B5EF4-FFF2-40B4-BE49-F238E27FC236}">
                  <a16:creationId xmlns:a16="http://schemas.microsoft.com/office/drawing/2014/main" id="{472112C9-08FE-485F-9E76-3AA6C966A6D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加古川市</a:t>
              </a:r>
            </a:p>
          </p:txBody>
        </p:sp>
        <p:sp>
          <p:nvSpPr>
            <p:cNvPr id="582" name="四角形: 上の 2 つの角を丸める 581">
              <a:extLst>
                <a:ext uri="{FF2B5EF4-FFF2-40B4-BE49-F238E27FC236}">
                  <a16:creationId xmlns:a16="http://schemas.microsoft.com/office/drawing/2014/main" id="{74FA6214-F4DE-43FB-AB92-663241431B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3" name="グループ化 582">
            <a:extLst>
              <a:ext uri="{FF2B5EF4-FFF2-40B4-BE49-F238E27FC236}">
                <a16:creationId xmlns:a16="http://schemas.microsoft.com/office/drawing/2014/main" id="{03D7798C-4DEE-4CF5-99E7-06B2BD396C86}"/>
              </a:ext>
            </a:extLst>
          </p:cNvPr>
          <p:cNvGrpSpPr/>
          <p:nvPr/>
        </p:nvGrpSpPr>
        <p:grpSpPr>
          <a:xfrm>
            <a:off x="4949810" y="55068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84" name="四角形: 上の 2 つの角を丸める 583">
              <a:extLst>
                <a:ext uri="{FF2B5EF4-FFF2-40B4-BE49-F238E27FC236}">
                  <a16:creationId xmlns:a16="http://schemas.microsoft.com/office/drawing/2014/main" id="{5DDF24B1-BCCD-4CB8-B3D1-BC4312C1F2F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稲美町</a:t>
              </a:r>
            </a:p>
          </p:txBody>
        </p:sp>
        <p:sp>
          <p:nvSpPr>
            <p:cNvPr id="585" name="四角形: 上の 2 つの角を丸める 584">
              <a:extLst>
                <a:ext uri="{FF2B5EF4-FFF2-40B4-BE49-F238E27FC236}">
                  <a16:creationId xmlns:a16="http://schemas.microsoft.com/office/drawing/2014/main" id="{353A6984-C79F-4105-B2FF-4B2B1BA7A2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6" name="グループ化 585">
            <a:extLst>
              <a:ext uri="{FF2B5EF4-FFF2-40B4-BE49-F238E27FC236}">
                <a16:creationId xmlns:a16="http://schemas.microsoft.com/office/drawing/2014/main" id="{1F70047D-BCE8-470F-933E-CF9B4D3BB826}"/>
              </a:ext>
            </a:extLst>
          </p:cNvPr>
          <p:cNvGrpSpPr/>
          <p:nvPr/>
        </p:nvGrpSpPr>
        <p:grpSpPr>
          <a:xfrm>
            <a:off x="5711810" y="52455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87" name="四角形: 上の 2 つの角を丸める 586">
              <a:extLst>
                <a:ext uri="{FF2B5EF4-FFF2-40B4-BE49-F238E27FC236}">
                  <a16:creationId xmlns:a16="http://schemas.microsoft.com/office/drawing/2014/main" id="{914478A8-CD38-4577-9582-31CCC731DA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三木市</a:t>
              </a:r>
            </a:p>
          </p:txBody>
        </p:sp>
        <p:sp>
          <p:nvSpPr>
            <p:cNvPr id="588" name="四角形: 上の 2 つの角を丸める 587">
              <a:extLst>
                <a:ext uri="{FF2B5EF4-FFF2-40B4-BE49-F238E27FC236}">
                  <a16:creationId xmlns:a16="http://schemas.microsoft.com/office/drawing/2014/main" id="{D05357F1-BCF4-4183-9732-A7A3600683D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9" name="グループ化 588">
            <a:extLst>
              <a:ext uri="{FF2B5EF4-FFF2-40B4-BE49-F238E27FC236}">
                <a16:creationId xmlns:a16="http://schemas.microsoft.com/office/drawing/2014/main" id="{9A81101A-DE01-4D8B-8F34-E7CFA3E261A2}"/>
              </a:ext>
            </a:extLst>
          </p:cNvPr>
          <p:cNvGrpSpPr/>
          <p:nvPr/>
        </p:nvGrpSpPr>
        <p:grpSpPr>
          <a:xfrm>
            <a:off x="4539397" y="45580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90" name="四角形: 上の 2 つの角を丸める 589">
              <a:extLst>
                <a:ext uri="{FF2B5EF4-FFF2-40B4-BE49-F238E27FC236}">
                  <a16:creationId xmlns:a16="http://schemas.microsoft.com/office/drawing/2014/main" id="{ED58BA94-D6E4-45B4-B2FB-BDC7513D943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加西市</a:t>
              </a:r>
            </a:p>
          </p:txBody>
        </p:sp>
        <p:sp>
          <p:nvSpPr>
            <p:cNvPr id="591" name="四角形: 上の 2 つの角を丸める 590">
              <a:extLst>
                <a:ext uri="{FF2B5EF4-FFF2-40B4-BE49-F238E27FC236}">
                  <a16:creationId xmlns:a16="http://schemas.microsoft.com/office/drawing/2014/main" id="{0ED38E2C-22BC-4A19-A5A7-EBC86C06B18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2" name="グループ化 591">
            <a:extLst>
              <a:ext uri="{FF2B5EF4-FFF2-40B4-BE49-F238E27FC236}">
                <a16:creationId xmlns:a16="http://schemas.microsoft.com/office/drawing/2014/main" id="{E306DD1E-25ED-49FF-AF69-729A28FEBC4B}"/>
              </a:ext>
            </a:extLst>
          </p:cNvPr>
          <p:cNvGrpSpPr/>
          <p:nvPr/>
        </p:nvGrpSpPr>
        <p:grpSpPr>
          <a:xfrm>
            <a:off x="4833312" y="50260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93" name="四角形: 上の 2 つの角を丸める 592">
              <a:extLst>
                <a:ext uri="{FF2B5EF4-FFF2-40B4-BE49-F238E27FC236}">
                  <a16:creationId xmlns:a16="http://schemas.microsoft.com/office/drawing/2014/main" id="{8DD0F562-AB83-484E-BF60-CCA92C0DA36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小野市</a:t>
              </a:r>
            </a:p>
          </p:txBody>
        </p:sp>
        <p:sp>
          <p:nvSpPr>
            <p:cNvPr id="594" name="四角形: 上の 2 つの角を丸める 593">
              <a:extLst>
                <a:ext uri="{FF2B5EF4-FFF2-40B4-BE49-F238E27FC236}">
                  <a16:creationId xmlns:a16="http://schemas.microsoft.com/office/drawing/2014/main" id="{5718819E-AF41-4C0E-8375-4A242FFE8A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2764</TotalTime>
  <Words>448</Words>
  <Application>Microsoft Office PowerPoint</Application>
  <PresentationFormat>A4 210 x 297 mm</PresentationFormat>
  <Paragraphs>416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dmap030_兵庫県の市区町村別の数値入力データマップ</dc:title>
  <dc:subject>dmap030_兵庫県の市区町村別の数値入力データマップ</dc:subject>
  <dc:creator>でじけろお</dc:creator>
  <cp:revision>1</cp:revision>
  <dcterms:created xsi:type="dcterms:W3CDTF">2011-09-01T12:09:10Z</dcterms:created>
  <dcterms:modified xsi:type="dcterms:W3CDTF">2022-04-10T02:04:33Z</dcterms:modified>
  <cp:version>1</cp:version>
</cp:coreProperties>
</file>